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8" r:id="rId4"/>
    <p:sldId id="288" r:id="rId5"/>
    <p:sldId id="291" r:id="rId6"/>
    <p:sldId id="292" r:id="rId7"/>
    <p:sldId id="285" r:id="rId8"/>
    <p:sldId id="293" r:id="rId9"/>
    <p:sldId id="294" r:id="rId10"/>
    <p:sldId id="295" r:id="rId11"/>
    <p:sldId id="296" r:id="rId12"/>
    <p:sldId id="305" r:id="rId13"/>
    <p:sldId id="310" r:id="rId14"/>
    <p:sldId id="306" r:id="rId15"/>
    <p:sldId id="307" r:id="rId16"/>
    <p:sldId id="298" r:id="rId17"/>
    <p:sldId id="304" r:id="rId18"/>
    <p:sldId id="299" r:id="rId19"/>
    <p:sldId id="300" r:id="rId20"/>
    <p:sldId id="301" r:id="rId21"/>
    <p:sldId id="302" r:id="rId22"/>
    <p:sldId id="303" r:id="rId23"/>
    <p:sldId id="297" r:id="rId24"/>
    <p:sldId id="283" r:id="rId25"/>
    <p:sldId id="308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7" autoAdjust="0"/>
    <p:restoredTop sz="96412" autoAdjust="0"/>
  </p:normalViewPr>
  <p:slideViewPr>
    <p:cSldViewPr snapToGrid="0">
      <p:cViewPr>
        <p:scale>
          <a:sx n="70" d="100"/>
          <a:sy n="70" d="100"/>
        </p:scale>
        <p:origin x="186" y="768"/>
      </p:cViewPr>
      <p:guideLst/>
    </p:cSldViewPr>
  </p:slideViewPr>
  <p:outlineViewPr>
    <p:cViewPr>
      <p:scale>
        <a:sx n="33" d="100"/>
        <a:sy n="33" d="100"/>
      </p:scale>
      <p:origin x="0" y="-116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73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9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21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02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9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08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53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98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60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71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22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BAFF3-72EA-4047-9D8B-7C48A650B9DF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8A392-8AE6-4C4A-A1D9-B8B25142F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6" y="0"/>
            <a:ext cx="3159066" cy="3166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5030"/>
            <a:ext cx="9585278" cy="1908350"/>
          </a:xfrm>
        </p:spPr>
        <p:txBody>
          <a:bodyPr>
            <a:normAutofit/>
          </a:bodyPr>
          <a:lstStyle/>
          <a:p>
            <a:r>
              <a:rPr lang="en-GB" sz="2400" dirty="0" err="1">
                <a:latin typeface="+mn-lt"/>
              </a:rPr>
              <a:t>Kūrybinio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ir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teorinio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darbo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 smtClean="0">
                <a:latin typeface="+mn-lt"/>
              </a:rPr>
              <a:t>tema</a:t>
            </a:r>
            <a:r>
              <a:rPr lang="en-GB" sz="2400" dirty="0" smtClean="0">
                <a:latin typeface="+mn-lt"/>
              </a:rPr>
              <a:t>:</a:t>
            </a:r>
            <a:br>
              <a:rPr lang="en-GB" sz="2400" dirty="0" smtClean="0">
                <a:latin typeface="+mn-lt"/>
              </a:rPr>
            </a:br>
            <a:r>
              <a:rPr lang="en-GB" sz="2400" dirty="0">
                <a:latin typeface="+mn-lt"/>
              </a:rPr>
              <a:t/>
            </a:r>
            <a:br>
              <a:rPr lang="en-GB" sz="2400" dirty="0">
                <a:latin typeface="+mn-lt"/>
              </a:rPr>
            </a:br>
            <a:r>
              <a:rPr lang="lt-LT" sz="2400" dirty="0" smtClean="0">
                <a:latin typeface="+mn-lt"/>
              </a:rPr>
              <a:t>„</a:t>
            </a:r>
            <a:r>
              <a:rPr lang="en-GB" sz="2400" dirty="0" smtClean="0">
                <a:latin typeface="+mn-lt"/>
              </a:rPr>
              <a:t> </a:t>
            </a:r>
            <a:r>
              <a:rPr lang="lt-LT" sz="2400" dirty="0">
                <a:latin typeface="+mn-lt"/>
              </a:rPr>
              <a:t>Kasdienybės refleksija ir interpretacija moterų aprangoje: XX a. Lietuvos kontekstai “</a:t>
            </a:r>
            <a:endParaRPr lang="en-GB" sz="2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08228"/>
            <a:ext cx="10158484" cy="233376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 </a:t>
            </a:r>
            <a:r>
              <a:rPr lang="en-GB" sz="1800" dirty="0" err="1" smtClean="0"/>
              <a:t>Kūrybinės</a:t>
            </a:r>
            <a:r>
              <a:rPr lang="en-GB" sz="1800" dirty="0" smtClean="0"/>
              <a:t> </a:t>
            </a:r>
            <a:r>
              <a:rPr lang="en-GB" sz="1800" dirty="0" err="1"/>
              <a:t>dalies</a:t>
            </a:r>
            <a:r>
              <a:rPr lang="en-GB" sz="1800" dirty="0"/>
              <a:t> </a:t>
            </a:r>
            <a:r>
              <a:rPr lang="en-GB" sz="1800" dirty="0" err="1"/>
              <a:t>vadovė</a:t>
            </a:r>
            <a:r>
              <a:rPr lang="en-GB" sz="1800" dirty="0"/>
              <a:t> prof. </a:t>
            </a:r>
            <a:r>
              <a:rPr lang="en-GB" sz="1800" dirty="0" err="1"/>
              <a:t>Bogdanienė</a:t>
            </a:r>
            <a:r>
              <a:rPr lang="en-GB" sz="1800" dirty="0"/>
              <a:t> </a:t>
            </a:r>
            <a:r>
              <a:rPr lang="en-GB" sz="1800" dirty="0" err="1"/>
              <a:t>Eglė</a:t>
            </a:r>
            <a:r>
              <a:rPr lang="en-GB" sz="1800" dirty="0"/>
              <a:t> Ganda </a:t>
            </a:r>
          </a:p>
          <a:p>
            <a:pPr algn="r"/>
            <a:r>
              <a:rPr lang="en-GB" sz="1800" dirty="0" err="1"/>
              <a:t>Teorinės</a:t>
            </a:r>
            <a:r>
              <a:rPr lang="en-GB" sz="1800" dirty="0"/>
              <a:t> </a:t>
            </a:r>
            <a:r>
              <a:rPr lang="en-GB" sz="1800" dirty="0" err="1"/>
              <a:t>dalies</a:t>
            </a:r>
            <a:r>
              <a:rPr lang="en-GB" sz="1800" dirty="0"/>
              <a:t> </a:t>
            </a:r>
            <a:r>
              <a:rPr lang="en-GB" sz="1800" dirty="0" err="1"/>
              <a:t>konsultantė</a:t>
            </a:r>
            <a:r>
              <a:rPr lang="en-GB" sz="1800" dirty="0"/>
              <a:t> prof. dr. (</a:t>
            </a:r>
            <a:r>
              <a:rPr lang="en-GB" sz="1800" dirty="0" err="1"/>
              <a:t>hp</a:t>
            </a:r>
            <a:r>
              <a:rPr lang="en-GB" sz="1800" dirty="0"/>
              <a:t>) </a:t>
            </a:r>
            <a:r>
              <a:rPr lang="en-GB" sz="1800" dirty="0" err="1"/>
              <a:t>Jankevičiūtė</a:t>
            </a:r>
            <a:r>
              <a:rPr lang="en-GB" sz="1800" dirty="0"/>
              <a:t> </a:t>
            </a:r>
            <a:r>
              <a:rPr lang="en-GB" sz="1800" dirty="0" err="1" smtClean="0"/>
              <a:t>Giedrė</a:t>
            </a:r>
            <a:endParaRPr lang="en-GB" sz="1800" dirty="0" smtClean="0"/>
          </a:p>
          <a:p>
            <a:endParaRPr lang="lt-LT" sz="2000" dirty="0" smtClean="0"/>
          </a:p>
          <a:p>
            <a:endParaRPr lang="lt-LT" sz="1800" dirty="0" smtClean="0"/>
          </a:p>
          <a:p>
            <a:r>
              <a:rPr lang="en-US" sz="1800" dirty="0" err="1" smtClean="0"/>
              <a:t>Ieva</a:t>
            </a:r>
            <a:r>
              <a:rPr lang="en-US" sz="1800" dirty="0" smtClean="0"/>
              <a:t> </a:t>
            </a:r>
            <a:r>
              <a:rPr lang="en-US" sz="1800" dirty="0" err="1" smtClean="0"/>
              <a:t>Baltr</a:t>
            </a:r>
            <a:r>
              <a:rPr lang="lt-LT" sz="1800" dirty="0" smtClean="0"/>
              <a:t>ėnaitė</a:t>
            </a:r>
          </a:p>
          <a:p>
            <a:r>
              <a:rPr lang="lt-LT" sz="1800" dirty="0" smtClean="0"/>
              <a:t>Vilnius, </a:t>
            </a:r>
            <a:r>
              <a:rPr lang="lt-LT" sz="1800" dirty="0" smtClean="0"/>
              <a:t>2021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03051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 Remiantis drabužio istorija apžvelgiami platesni kontekstai</a:t>
            </a:r>
            <a:r>
              <a:rPr lang="lt-LT" dirty="0"/>
              <a:t>:</a:t>
            </a:r>
            <a:r>
              <a:rPr lang="lt-LT" dirty="0" smtClean="0"/>
              <a:t> politinis, socialinis, kultūrinis ir ekonominis.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26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4242"/>
            <a:ext cx="10515600" cy="5322721"/>
          </a:xfrm>
        </p:spPr>
        <p:txBody>
          <a:bodyPr>
            <a:normAutofit/>
          </a:bodyPr>
          <a:lstStyle/>
          <a:p>
            <a:r>
              <a:rPr lang="lt-LT" dirty="0" smtClean="0"/>
              <a:t>Detektyvo žaidimas:</a:t>
            </a:r>
          </a:p>
          <a:p>
            <a:pPr>
              <a:buFontTx/>
              <a:buChar char="-"/>
            </a:pPr>
            <a:r>
              <a:rPr lang="lt-LT" dirty="0"/>
              <a:t>Į</a:t>
            </a:r>
            <a:r>
              <a:rPr lang="lt-LT" dirty="0" smtClean="0"/>
              <a:t>sivaizdavimas, jog esu detektyvė. </a:t>
            </a:r>
            <a:endParaRPr lang="lt-LT" dirty="0"/>
          </a:p>
          <a:p>
            <a:pPr>
              <a:buFontTx/>
              <a:buChar char="-"/>
            </a:pPr>
            <a:r>
              <a:rPr lang="lt-LT" dirty="0" smtClean="0"/>
              <a:t>Rengimasis ir elgimasis kaip detektyvei.</a:t>
            </a:r>
          </a:p>
          <a:p>
            <a:pPr>
              <a:buFontTx/>
              <a:buChar char="-"/>
            </a:pPr>
            <a:r>
              <a:rPr lang="lt-LT" dirty="0" smtClean="0"/>
              <a:t>Visų prieš tai išvardytų metodų atlikimas įsivaizduojant, jog atlieki detektyvinį tyrimą.</a:t>
            </a:r>
          </a:p>
          <a:p>
            <a:pPr>
              <a:buFontTx/>
              <a:buChar char="-"/>
            </a:pPr>
            <a:r>
              <a:rPr lang="lt-LT" dirty="0" smtClean="0"/>
              <a:t>Žiūrėjimas detektyvo žanro serialus bei filmus. Emocijos bei įkvėpimo semimasis iš jų.</a:t>
            </a:r>
          </a:p>
          <a:p>
            <a:pPr>
              <a:buFontTx/>
              <a:buChar char="-"/>
            </a:pPr>
            <a:r>
              <a:rPr lang="lt-LT" dirty="0" smtClean="0"/>
              <a:t>Literatūros skaitymas ir analizavimas, padedančios surinktą informacija paversti detektyvinio pobūdžio meniniu tyrimu.</a:t>
            </a:r>
          </a:p>
          <a:p>
            <a:pPr>
              <a:buFontTx/>
              <a:buChar char="-"/>
            </a:pPr>
            <a:r>
              <a:rPr lang="lt-LT" dirty="0" smtClean="0"/>
              <a:t>Teksto </a:t>
            </a:r>
            <a:r>
              <a:rPr lang="lt-LT" dirty="0"/>
              <a:t>rašymas </a:t>
            </a:r>
            <a:r>
              <a:rPr lang="lt-LT" dirty="0" smtClean="0"/>
              <a:t>detektyviniu rašymo stiliumi: </a:t>
            </a:r>
            <a:r>
              <a:rPr lang="lt-LT" dirty="0"/>
              <a:t>u</a:t>
            </a:r>
            <a:r>
              <a:rPr lang="lt-LT" dirty="0" smtClean="0"/>
              <a:t>žmezgama intriga, ne iš karto atskleidžiamos visos istorijos detalės.</a:t>
            </a:r>
          </a:p>
        </p:txBody>
      </p:sp>
    </p:spTree>
    <p:extLst>
      <p:ext uri="{BB962C8B-B14F-4D97-AF65-F5344CB8AC3E}">
        <p14:creationId xmlns:p14="http://schemas.microsoft.com/office/powerpoint/2010/main" val="420240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7922"/>
            <a:ext cx="10515600" cy="5399041"/>
          </a:xfrm>
        </p:spPr>
        <p:txBody>
          <a:bodyPr/>
          <a:lstStyle/>
          <a:p>
            <a:r>
              <a:rPr lang="lt-LT" dirty="0"/>
              <a:t>Turimos informacijos vaizdinis konstravimas magnetinės lentos pagalba.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80" y="2099867"/>
            <a:ext cx="8145439" cy="3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1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8" y="1173708"/>
            <a:ext cx="10193046" cy="4825460"/>
          </a:xfrm>
        </p:spPr>
      </p:pic>
    </p:spTree>
    <p:extLst>
      <p:ext uri="{BB962C8B-B14F-4D97-AF65-F5344CB8AC3E}">
        <p14:creationId xmlns:p14="http://schemas.microsoft.com/office/powerpoint/2010/main" val="2041753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9026"/>
            <a:ext cx="10515600" cy="5527937"/>
          </a:xfrm>
        </p:spPr>
        <p:txBody>
          <a:bodyPr/>
          <a:lstStyle/>
          <a:p>
            <a:r>
              <a:rPr lang="lt-LT" dirty="0"/>
              <a:t>Drabužio fiksavimas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8219"/>
            <a:ext cx="5122460" cy="3841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6711" y="1291657"/>
            <a:ext cx="5141037" cy="38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98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53" y="1501491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5" y="150149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83" y="1047694"/>
            <a:ext cx="4825621" cy="4351338"/>
          </a:xfrm>
        </p:spPr>
        <p:txBody>
          <a:bodyPr/>
          <a:lstStyle/>
          <a:p>
            <a:r>
              <a:rPr lang="lt-LT" dirty="0" smtClean="0"/>
              <a:t>Fikcija ir įkalčių sukūrimas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4" y="1032611"/>
            <a:ext cx="7041107" cy="52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2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14" y="163773"/>
            <a:ext cx="8605972" cy="6454479"/>
          </a:xfrm>
        </p:spPr>
      </p:pic>
    </p:spTree>
    <p:extLst>
      <p:ext uri="{BB962C8B-B14F-4D97-AF65-F5344CB8AC3E}">
        <p14:creationId xmlns:p14="http://schemas.microsoft.com/office/powerpoint/2010/main" val="310587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924333"/>
            <a:ext cx="2764809" cy="4078911"/>
          </a:xfrm>
        </p:spPr>
        <p:txBody>
          <a:bodyPr/>
          <a:lstStyle/>
          <a:p>
            <a:r>
              <a:rPr lang="lt-LT" dirty="0" smtClean="0"/>
              <a:t>Surinktų šaltinių dekonstrukcija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40" y="891749"/>
            <a:ext cx="7717536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58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54474" cy="6858000"/>
          </a:xfrm>
        </p:spPr>
      </p:pic>
    </p:spTree>
    <p:extLst>
      <p:ext uri="{BB962C8B-B14F-4D97-AF65-F5344CB8AC3E}">
        <p14:creationId xmlns:p14="http://schemas.microsoft.com/office/powerpoint/2010/main" val="285755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0989"/>
            <a:ext cx="10515600" cy="4275973"/>
          </a:xfrm>
        </p:spPr>
        <p:txBody>
          <a:bodyPr/>
          <a:lstStyle/>
          <a:p>
            <a:pPr marL="0" indent="0" algn="ctr">
              <a:buNone/>
            </a:pPr>
            <a:r>
              <a:rPr lang="lt-LT" dirty="0" smtClean="0"/>
              <a:t>„Detektyvinis </a:t>
            </a:r>
            <a:r>
              <a:rPr lang="lt-LT" dirty="0"/>
              <a:t>tyrimas apie kasdienybę ir </a:t>
            </a:r>
            <a:r>
              <a:rPr lang="lt-LT" dirty="0" smtClean="0"/>
              <a:t>aprangą analizuojant 1940-1970 m. Lietuvos moterų drabužius“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114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52" y="761100"/>
            <a:ext cx="8020496" cy="5312154"/>
          </a:xfrm>
        </p:spPr>
      </p:pic>
    </p:spTree>
    <p:extLst>
      <p:ext uri="{BB962C8B-B14F-4D97-AF65-F5344CB8AC3E}">
        <p14:creationId xmlns:p14="http://schemas.microsoft.com/office/powerpoint/2010/main" val="145406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91" y="150126"/>
            <a:ext cx="9808417" cy="6496334"/>
          </a:xfrm>
        </p:spPr>
      </p:pic>
    </p:spTree>
    <p:extLst>
      <p:ext uri="{BB962C8B-B14F-4D97-AF65-F5344CB8AC3E}">
        <p14:creationId xmlns:p14="http://schemas.microsoft.com/office/powerpoint/2010/main" val="25659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53" y="365125"/>
            <a:ext cx="9375693" cy="6209731"/>
          </a:xfrm>
        </p:spPr>
      </p:pic>
    </p:spTree>
    <p:extLst>
      <p:ext uri="{BB962C8B-B14F-4D97-AF65-F5344CB8AC3E}">
        <p14:creationId xmlns:p14="http://schemas.microsoft.com/office/powerpoint/2010/main" val="73496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942"/>
            <a:ext cx="7032888" cy="4689021"/>
          </a:xfrm>
        </p:spPr>
        <p:txBody>
          <a:bodyPr/>
          <a:lstStyle/>
          <a:p>
            <a:r>
              <a:rPr lang="lt-LT" dirty="0" smtClean="0"/>
              <a:t>Gautų žinių koncentrato pavertimas eilėmis.</a:t>
            </a:r>
            <a:endParaRPr lang="lt-LT" dirty="0"/>
          </a:p>
          <a:p>
            <a:pPr marL="0" indent="0">
              <a:buNone/>
            </a:pPr>
            <a:r>
              <a:rPr lang="lt-LT" dirty="0"/>
              <a:t> </a:t>
            </a:r>
            <a:r>
              <a:rPr lang="lt-LT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257" y="1242283"/>
            <a:ext cx="3846909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60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36" y="172848"/>
            <a:ext cx="6280837" cy="6111207"/>
          </a:xfrm>
        </p:spPr>
      </p:pic>
      <p:sp>
        <p:nvSpPr>
          <p:cNvPr id="5" name="Rectangle 4"/>
          <p:cNvSpPr/>
          <p:nvPr/>
        </p:nvSpPr>
        <p:spPr>
          <a:xfrm>
            <a:off x="321276" y="6239299"/>
            <a:ext cx="11681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200" dirty="0"/>
              <a:t>Ievos Baltrėnaitės Žemaitės portreto interpretacija, pagal (1917-1921) darytą nuotrauką Jungtinėse Amerikos Valstijose, šioje fotografijoje Žemaitei 72-76 metai, orginalas saugomas in: LNMMB, RKRS, f. 2, b. 99.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83634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548" y="577516"/>
            <a:ext cx="3449052" cy="5751847"/>
          </a:xfrm>
        </p:spPr>
        <p:txBody>
          <a:bodyPr>
            <a:normAutofit fontScale="32500" lnSpcReduction="20000"/>
          </a:bodyPr>
          <a:lstStyle/>
          <a:p>
            <a:r>
              <a:rPr lang="lt-LT" b="1" dirty="0"/>
              <a:t>žemaitė   </a:t>
            </a:r>
            <a:endParaRPr lang="en-GB" dirty="0"/>
          </a:p>
          <a:p>
            <a:r>
              <a:rPr lang="lt-LT" dirty="0"/>
              <a:t> </a:t>
            </a:r>
            <a:endParaRPr lang="en-GB" dirty="0"/>
          </a:p>
          <a:p>
            <a:r>
              <a:rPr lang="lt-LT" dirty="0"/>
              <a:t>Žemaitė sakė, jog yra ne tarnaitė</a:t>
            </a:r>
            <a:endParaRPr lang="en-GB" dirty="0"/>
          </a:p>
          <a:p>
            <a:r>
              <a:rPr lang="lt-LT" dirty="0"/>
              <a:t>Ir ne mergaitė</a:t>
            </a:r>
            <a:endParaRPr lang="en-GB" dirty="0"/>
          </a:p>
          <a:p>
            <a:r>
              <a:rPr lang="lt-LT" dirty="0"/>
              <a:t>O „mylinti bobutė“</a:t>
            </a:r>
            <a:endParaRPr lang="en-GB" dirty="0"/>
          </a:p>
          <a:p>
            <a:r>
              <a:rPr lang="lt-LT" dirty="0"/>
              <a:t>Taip savo meilės laiškus pasirašinėjo</a:t>
            </a:r>
            <a:endParaRPr lang="en-GB" dirty="0"/>
          </a:p>
          <a:p>
            <a:r>
              <a:rPr lang="lt-LT" dirty="0"/>
              <a:t>Slapta nuo šalia miegančios anūkės.</a:t>
            </a:r>
            <a:endParaRPr lang="en-GB" dirty="0"/>
          </a:p>
          <a:p>
            <a:r>
              <a:rPr lang="lt-LT" dirty="0"/>
              <a:t> </a:t>
            </a:r>
            <a:endParaRPr lang="en-GB" dirty="0"/>
          </a:p>
          <a:p>
            <a:r>
              <a:rPr lang="lt-LT" dirty="0"/>
              <a:t>Tik ar gali rinktis kada pamilti taip, jog </a:t>
            </a:r>
            <a:endParaRPr lang="en-GB" dirty="0"/>
          </a:p>
          <a:p>
            <a:r>
              <a:rPr lang="lt-LT" dirty="0"/>
              <a:t>Vardan meilės svarstytum apie</a:t>
            </a:r>
            <a:endParaRPr lang="en-GB" dirty="0"/>
          </a:p>
          <a:p>
            <a:r>
              <a:rPr lang="lt-LT" dirty="0"/>
              <a:t>Visuotinį šeimos, visuomenės pasmerkimą?</a:t>
            </a:r>
            <a:endParaRPr lang="en-GB" dirty="0"/>
          </a:p>
          <a:p>
            <a:r>
              <a:rPr lang="lt-LT" dirty="0"/>
              <a:t>Akivaizdu, kad ne.</a:t>
            </a:r>
            <a:endParaRPr lang="en-GB" dirty="0"/>
          </a:p>
          <a:p>
            <a:r>
              <a:rPr lang="lt-LT" dirty="0"/>
              <a:t>Ir visi „buč.buč.myl.myl.“ skrieja</a:t>
            </a:r>
            <a:endParaRPr lang="en-GB" dirty="0"/>
          </a:p>
          <a:p>
            <a:r>
              <a:rPr lang="lt-LT" dirty="0"/>
              <a:t>Į trisdešimt metų jaunesnio </a:t>
            </a:r>
            <a:endParaRPr lang="en-GB" dirty="0"/>
          </a:p>
          <a:p>
            <a:r>
              <a:rPr lang="lt-LT" dirty="0"/>
              <a:t>Vyro</a:t>
            </a:r>
            <a:endParaRPr lang="en-GB" dirty="0"/>
          </a:p>
          <a:p>
            <a:r>
              <a:rPr lang="lt-LT" dirty="0"/>
              <a:t>Rankas.</a:t>
            </a:r>
            <a:endParaRPr lang="en-GB" dirty="0"/>
          </a:p>
          <a:p>
            <a:r>
              <a:rPr lang="lt-LT" dirty="0"/>
              <a:t>O gal ir širdį?</a:t>
            </a:r>
            <a:endParaRPr lang="en-GB" dirty="0"/>
          </a:p>
          <a:p>
            <a:r>
              <a:rPr lang="lt-LT" dirty="0"/>
              <a:t> </a:t>
            </a:r>
            <a:endParaRPr lang="en-GB" dirty="0"/>
          </a:p>
          <a:p>
            <a:r>
              <a:rPr lang="lt-LT" dirty="0"/>
              <a:t>Užupis.</a:t>
            </a:r>
            <a:endParaRPr lang="en-GB" dirty="0"/>
          </a:p>
          <a:p>
            <a:r>
              <a:rPr lang="lt-LT" dirty="0"/>
              <a:t>Kambarys. </a:t>
            </a:r>
            <a:endParaRPr lang="en-GB" dirty="0"/>
          </a:p>
          <a:p>
            <a:r>
              <a:rPr lang="lt-LT" dirty="0"/>
              <a:t>Tyku,</a:t>
            </a:r>
            <a:endParaRPr lang="en-GB" dirty="0"/>
          </a:p>
          <a:p>
            <a:r>
              <a:rPr lang="lt-LT" dirty="0"/>
              <a:t>Ramu.</a:t>
            </a:r>
            <a:endParaRPr lang="en-GB" dirty="0"/>
          </a:p>
          <a:p>
            <a:r>
              <a:rPr lang="lt-LT" dirty="0"/>
              <a:t>Vilnius.</a:t>
            </a:r>
            <a:endParaRPr lang="en-GB" dirty="0"/>
          </a:p>
          <a:p>
            <a:r>
              <a:rPr lang="lt-LT" dirty="0"/>
              <a:t>Miega dvi moterys.</a:t>
            </a:r>
            <a:endParaRPr lang="en-GB" dirty="0"/>
          </a:p>
          <a:p>
            <a:r>
              <a:rPr lang="lt-LT" dirty="0"/>
              <a:t>Viena jauna, aštuoniolikos.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93043" y="729916"/>
            <a:ext cx="3461084" cy="5599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Kita kokius tris kartus vyresnė</a:t>
            </a:r>
            <a:endParaRPr lang="en-GB" dirty="0"/>
          </a:p>
          <a:p>
            <a:r>
              <a:rPr lang="lt-LT" dirty="0"/>
              <a:t>Maždaug apie septyniasdešimt.</a:t>
            </a:r>
            <a:endParaRPr lang="en-GB" dirty="0"/>
          </a:p>
          <a:p>
            <a:r>
              <a:rPr lang="lt-LT" dirty="0"/>
              <a:t>Viena iš jų karštai įsimylėjus.</a:t>
            </a:r>
            <a:endParaRPr lang="en-GB" dirty="0"/>
          </a:p>
          <a:p>
            <a:r>
              <a:rPr lang="lt-LT" dirty="0"/>
              <a:t>Skarelė, žvakė, rašalas, </a:t>
            </a:r>
            <a:endParaRPr lang="en-GB" dirty="0"/>
          </a:p>
          <a:p>
            <a:r>
              <a:rPr lang="lt-LT" dirty="0"/>
              <a:t>Pypkutės dūmai.</a:t>
            </a:r>
            <a:endParaRPr lang="en-GB" dirty="0"/>
          </a:p>
          <a:p>
            <a:r>
              <a:rPr lang="lt-LT" dirty="0"/>
              <a:t>Laukia kol giminaitė užmigs ir</a:t>
            </a:r>
            <a:endParaRPr lang="en-GB" dirty="0"/>
          </a:p>
          <a:p>
            <a:r>
              <a:rPr lang="lt-LT" dirty="0"/>
              <a:t>Galės parašyti viską kas širdį taip veria.</a:t>
            </a:r>
            <a:endParaRPr lang="en-GB" dirty="0"/>
          </a:p>
          <a:p>
            <a:r>
              <a:rPr lang="lt-LT" dirty="0"/>
              <a:t>Išlieti slepiamus jausmus</a:t>
            </a:r>
            <a:r>
              <a:rPr lang="en-US" dirty="0"/>
              <a:t>!</a:t>
            </a:r>
            <a:endParaRPr lang="en-GB" dirty="0"/>
          </a:p>
          <a:p>
            <a:r>
              <a:rPr lang="en-US" dirty="0"/>
              <a:t>Ta </a:t>
            </a:r>
            <a:r>
              <a:rPr lang="en-US" dirty="0" err="1"/>
              <a:t>aistring</a:t>
            </a:r>
            <a:r>
              <a:rPr lang="lt-LT" dirty="0"/>
              <a:t>ų minčių kamuojama moteriškė</a:t>
            </a:r>
            <a:endParaRPr lang="en-GB" dirty="0"/>
          </a:p>
          <a:p>
            <a:r>
              <a:rPr lang="lt-LT" dirty="0"/>
              <a:t>Visai ne aštuoniolikmetė mergina,</a:t>
            </a:r>
            <a:endParaRPr lang="en-GB" dirty="0"/>
          </a:p>
          <a:p>
            <a:r>
              <a:rPr lang="lt-LT" dirty="0"/>
              <a:t>O jos močiutė</a:t>
            </a:r>
            <a:r>
              <a:rPr lang="en-US" dirty="0"/>
              <a:t>!</a:t>
            </a:r>
            <a:endParaRPr lang="en-GB" dirty="0"/>
          </a:p>
          <a:p>
            <a:r>
              <a:rPr lang="lt-LT" dirty="0"/>
              <a:t>Į Vilnių atvažiavusi </a:t>
            </a:r>
            <a:endParaRPr lang="en-GB" dirty="0"/>
          </a:p>
          <a:p>
            <a:r>
              <a:rPr lang="lt-LT" dirty="0"/>
              <a:t>Ir trisdešimtmetį mylimąjį palikusi </a:t>
            </a:r>
            <a:endParaRPr lang="en-GB" dirty="0"/>
          </a:p>
          <a:p>
            <a:r>
              <a:rPr lang="lt-LT" dirty="0"/>
              <a:t>Kažkur Lietuvos sodžiuos.</a:t>
            </a:r>
            <a:endParaRPr lang="en-GB" dirty="0"/>
          </a:p>
          <a:p>
            <a:r>
              <a:rPr lang="lt-LT" dirty="0"/>
              <a:t>Ak, ak, ak</a:t>
            </a:r>
            <a:r>
              <a:rPr lang="en-US" dirty="0"/>
              <a:t>!</a:t>
            </a:r>
            <a:endParaRPr lang="en-GB" dirty="0"/>
          </a:p>
          <a:p>
            <a:r>
              <a:rPr lang="en-US" dirty="0" err="1"/>
              <a:t>Kokia</a:t>
            </a:r>
            <a:r>
              <a:rPr lang="en-US" dirty="0"/>
              <a:t> </a:t>
            </a:r>
            <a:r>
              <a:rPr lang="en-US" dirty="0" err="1"/>
              <a:t>meil</a:t>
            </a:r>
            <a:r>
              <a:rPr lang="lt-LT" dirty="0"/>
              <a:t>ė stipri</a:t>
            </a:r>
            <a:r>
              <a:rPr lang="en-US" dirty="0"/>
              <a:t>.</a:t>
            </a:r>
            <a:endParaRPr lang="en-GB" dirty="0"/>
          </a:p>
          <a:p>
            <a:r>
              <a:rPr lang="lt-LT" dirty="0"/>
              <a:t>Į užanty netelpa.</a:t>
            </a:r>
            <a:endParaRPr lang="en-GB" dirty="0"/>
          </a:p>
          <a:p>
            <a:r>
              <a:rPr lang="lt-LT" dirty="0"/>
              <a:t>Anūkei nepapasakosi.</a:t>
            </a:r>
            <a:endParaRPr lang="en-GB" dirty="0"/>
          </a:p>
          <a:p>
            <a:r>
              <a:rPr lang="lt-LT" dirty="0"/>
              <a:t>O ir šiaip niekam pliurpt negali.</a:t>
            </a:r>
            <a:endParaRPr lang="en-GB" dirty="0"/>
          </a:p>
          <a:p>
            <a:r>
              <a:rPr lang="lt-LT" dirty="0"/>
              <a:t>Gali tik prašyti mylimojo,</a:t>
            </a:r>
            <a:endParaRPr lang="en-GB" dirty="0"/>
          </a:p>
          <a:p>
            <a:r>
              <a:rPr lang="lt-LT" dirty="0"/>
              <a:t>Kad gautus laiškus </a:t>
            </a:r>
            <a:endParaRPr lang="en-GB" dirty="0"/>
          </a:p>
          <a:p>
            <a:r>
              <a:rPr lang="lt-LT" dirty="0"/>
              <a:t>Degintų.</a:t>
            </a:r>
            <a:endParaRPr lang="en-GB" dirty="0"/>
          </a:p>
          <a:p>
            <a:r>
              <a:rPr lang="lt-LT" dirty="0"/>
              <a:t> </a:t>
            </a:r>
            <a:endParaRPr lang="en-GB" dirty="0"/>
          </a:p>
          <a:p>
            <a:r>
              <a:rPr lang="lt-LT" dirty="0"/>
              <a:t>O mylimasis po kelių metų pasiperša – </a:t>
            </a:r>
            <a:endParaRPr lang="en-GB" dirty="0"/>
          </a:p>
          <a:p>
            <a:r>
              <a:rPr lang="lt-LT" dirty="0"/>
              <a:t>Anūkei.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210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225835" y="1048849"/>
            <a:ext cx="4263189" cy="584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Ji </a:t>
            </a:r>
            <a:r>
              <a:rPr lang="en-GB" dirty="0" err="1"/>
              <a:t>atrodo</a:t>
            </a:r>
            <a:r>
              <a:rPr lang="en-GB" dirty="0"/>
              <a:t> </a:t>
            </a:r>
            <a:r>
              <a:rPr lang="en-GB" dirty="0" err="1"/>
              <a:t>pikta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ne </a:t>
            </a:r>
            <a:r>
              <a:rPr lang="en-GB" dirty="0" err="1"/>
              <a:t>visi</a:t>
            </a:r>
            <a:r>
              <a:rPr lang="en-GB" dirty="0"/>
              <a:t> </a:t>
            </a:r>
            <a:r>
              <a:rPr lang="en-GB" dirty="0" err="1"/>
              <a:t>ją</a:t>
            </a:r>
            <a:r>
              <a:rPr lang="en-GB" dirty="0"/>
              <a:t> </a:t>
            </a:r>
            <a:r>
              <a:rPr lang="en-GB" dirty="0" err="1"/>
              <a:t>ištaria</a:t>
            </a:r>
            <a:r>
              <a:rPr lang="en-GB" dirty="0"/>
              <a:t>.</a:t>
            </a:r>
          </a:p>
          <a:p>
            <a:r>
              <a:rPr lang="en-GB" dirty="0" err="1"/>
              <a:t>Visos</a:t>
            </a:r>
            <a:r>
              <a:rPr lang="en-GB" dirty="0"/>
              <a:t> </a:t>
            </a:r>
            <a:r>
              <a:rPr lang="en-GB" dirty="0" err="1"/>
              <a:t>raidės</a:t>
            </a:r>
            <a:r>
              <a:rPr lang="en-GB" dirty="0"/>
              <a:t> </a:t>
            </a:r>
            <a:r>
              <a:rPr lang="en-GB" dirty="0" err="1"/>
              <a:t>susivienijo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įsteigė</a:t>
            </a:r>
            <a:r>
              <a:rPr lang="en-GB" dirty="0"/>
              <a:t> </a:t>
            </a:r>
            <a:r>
              <a:rPr lang="en-GB" dirty="0" err="1"/>
              <a:t>profsąjungą</a:t>
            </a:r>
            <a:r>
              <a:rPr lang="en-GB" dirty="0"/>
              <a:t>.</a:t>
            </a:r>
          </a:p>
          <a:p>
            <a:r>
              <a:rPr lang="en-GB" dirty="0" err="1"/>
              <a:t>Žmonės</a:t>
            </a:r>
            <a:r>
              <a:rPr lang="en-GB" dirty="0"/>
              <a:t> į </a:t>
            </a:r>
            <a:r>
              <a:rPr lang="en-GB" dirty="0" err="1"/>
              <a:t>jas</a:t>
            </a:r>
            <a:r>
              <a:rPr lang="en-GB" dirty="0"/>
              <a:t> </a:t>
            </a:r>
            <a:r>
              <a:rPr lang="en-GB" dirty="0" err="1"/>
              <a:t>žiūri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jau</a:t>
            </a:r>
            <a:r>
              <a:rPr lang="en-GB" dirty="0"/>
              <a:t> </a:t>
            </a:r>
            <a:r>
              <a:rPr lang="en-GB" dirty="0" err="1"/>
              <a:t>iš</a:t>
            </a:r>
            <a:r>
              <a:rPr lang="en-GB" dirty="0"/>
              <a:t> </a:t>
            </a:r>
            <a:r>
              <a:rPr lang="en-GB" dirty="0" err="1"/>
              <a:t>anksto</a:t>
            </a:r>
            <a:r>
              <a:rPr lang="en-GB" dirty="0"/>
              <a:t> </a:t>
            </a:r>
            <a:r>
              <a:rPr lang="en-GB" dirty="0" err="1"/>
              <a:t>susikurtomis</a:t>
            </a:r>
            <a:r>
              <a:rPr lang="en-GB" dirty="0"/>
              <a:t> </a:t>
            </a:r>
            <a:r>
              <a:rPr lang="en-GB" dirty="0" err="1"/>
              <a:t>nuostatomis</a:t>
            </a:r>
            <a:r>
              <a:rPr lang="en-GB" dirty="0"/>
              <a:t>.</a:t>
            </a:r>
          </a:p>
          <a:p>
            <a:r>
              <a:rPr lang="en-GB" dirty="0" err="1"/>
              <a:t>Raidės</a:t>
            </a:r>
            <a:r>
              <a:rPr lang="en-GB" dirty="0"/>
              <a:t> nori </a:t>
            </a:r>
            <a:r>
              <a:rPr lang="en-GB" dirty="0" err="1"/>
              <a:t>geresnių</a:t>
            </a:r>
            <a:r>
              <a:rPr lang="en-GB" dirty="0"/>
              <a:t> </a:t>
            </a:r>
            <a:r>
              <a:rPr lang="en-GB" dirty="0" err="1"/>
              <a:t>teisių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!</a:t>
            </a:r>
          </a:p>
          <a:p>
            <a:r>
              <a:rPr lang="en-GB" dirty="0"/>
              <a:t>Nori </a:t>
            </a:r>
            <a:r>
              <a:rPr lang="en-GB" dirty="0" err="1"/>
              <a:t>apsibrėžti</a:t>
            </a:r>
            <a:r>
              <a:rPr lang="en-GB" dirty="0"/>
              <a:t> </a:t>
            </a:r>
            <a:r>
              <a:rPr lang="en-GB" dirty="0" err="1"/>
              <a:t>pakitusias</a:t>
            </a:r>
            <a:r>
              <a:rPr lang="en-GB" dirty="0"/>
              <a:t> </a:t>
            </a:r>
            <a:r>
              <a:rPr lang="en-GB" dirty="0" err="1"/>
              <a:t>vertybes</a:t>
            </a:r>
            <a:r>
              <a:rPr lang="en-GB" dirty="0"/>
              <a:t> </a:t>
            </a:r>
            <a:r>
              <a:rPr lang="en-GB" dirty="0" err="1"/>
              <a:t>jų</a:t>
            </a:r>
            <a:r>
              <a:rPr lang="en-GB" dirty="0"/>
              <a:t> </a:t>
            </a:r>
            <a:r>
              <a:rPr lang="en-GB" dirty="0" err="1"/>
              <a:t>gyvenimuose</a:t>
            </a:r>
            <a:r>
              <a:rPr lang="en-GB" dirty="0"/>
              <a:t>.</a:t>
            </a:r>
          </a:p>
          <a:p>
            <a:r>
              <a:rPr lang="en-GB" dirty="0"/>
              <a:t>Tai </a:t>
            </a:r>
            <a:r>
              <a:rPr lang="en-GB" dirty="0" err="1"/>
              <a:t>tampa</a:t>
            </a:r>
            <a:r>
              <a:rPr lang="en-GB" dirty="0"/>
              <a:t> tam </a:t>
            </a:r>
            <a:r>
              <a:rPr lang="en-GB" dirty="0" err="1"/>
              <a:t>tikru</a:t>
            </a:r>
            <a:r>
              <a:rPr lang="en-GB" dirty="0"/>
              <a:t> Habitus.</a:t>
            </a:r>
          </a:p>
          <a:p>
            <a:r>
              <a:rPr lang="en-GB" dirty="0" err="1"/>
              <a:t>Profsąjungoje</a:t>
            </a:r>
            <a:r>
              <a:rPr lang="en-GB" dirty="0"/>
              <a:t> </a:t>
            </a:r>
            <a:r>
              <a:rPr lang="en-GB" dirty="0" err="1"/>
              <a:t>raidės</a:t>
            </a:r>
            <a:r>
              <a:rPr lang="en-GB" dirty="0"/>
              <a:t> </a:t>
            </a:r>
            <a:r>
              <a:rPr lang="en-GB" dirty="0" err="1"/>
              <a:t>kelia</a:t>
            </a:r>
            <a:r>
              <a:rPr lang="en-GB" dirty="0"/>
              <a:t> </a:t>
            </a:r>
            <a:r>
              <a:rPr lang="en-GB" dirty="0" err="1"/>
              <a:t>klausimus</a:t>
            </a:r>
            <a:r>
              <a:rPr lang="en-GB" dirty="0"/>
              <a:t>:</a:t>
            </a:r>
          </a:p>
          <a:p>
            <a:r>
              <a:rPr lang="en-GB" dirty="0"/>
              <a:t>H </a:t>
            </a:r>
            <a:r>
              <a:rPr lang="en-GB" dirty="0" err="1"/>
              <a:t>ir</a:t>
            </a:r>
            <a:r>
              <a:rPr lang="en-GB" dirty="0"/>
              <a:t> CH </a:t>
            </a:r>
            <a:r>
              <a:rPr lang="en-GB" dirty="0" err="1"/>
              <a:t>priklauso</a:t>
            </a:r>
            <a:r>
              <a:rPr lang="en-GB" dirty="0"/>
              <a:t> </a:t>
            </a:r>
            <a:r>
              <a:rPr lang="en-GB" dirty="0" err="1"/>
              <a:t>visiškam</a:t>
            </a:r>
            <a:r>
              <a:rPr lang="en-GB" dirty="0"/>
              <a:t> </a:t>
            </a:r>
            <a:r>
              <a:rPr lang="en-GB" dirty="0" err="1"/>
              <a:t>raidžių</a:t>
            </a:r>
            <a:r>
              <a:rPr lang="en-GB" dirty="0"/>
              <a:t> </a:t>
            </a:r>
            <a:r>
              <a:rPr lang="en-GB" dirty="0" err="1"/>
              <a:t>prekariatui</a:t>
            </a:r>
            <a:r>
              <a:rPr lang="en-GB" dirty="0"/>
              <a:t>.</a:t>
            </a:r>
          </a:p>
          <a:p>
            <a:r>
              <a:rPr lang="en-GB" dirty="0"/>
              <a:t>Jos </a:t>
            </a:r>
            <a:r>
              <a:rPr lang="en-GB" dirty="0" err="1"/>
              <a:t>yra</a:t>
            </a:r>
            <a:r>
              <a:rPr lang="en-GB" dirty="0"/>
              <a:t> </a:t>
            </a:r>
            <a:r>
              <a:rPr lang="en-GB" dirty="0" err="1"/>
              <a:t>mažiausiai</a:t>
            </a:r>
            <a:r>
              <a:rPr lang="en-GB" dirty="0"/>
              <a:t> </a:t>
            </a:r>
            <a:r>
              <a:rPr lang="en-GB" dirty="0" err="1"/>
              <a:t>vartojamos</a:t>
            </a:r>
            <a:r>
              <a:rPr lang="en-GB" dirty="0"/>
              <a:t>.</a:t>
            </a:r>
          </a:p>
          <a:p>
            <a:r>
              <a:rPr lang="en-GB" dirty="0"/>
              <a:t>Tai </a:t>
            </a:r>
            <a:r>
              <a:rPr lang="en-GB" dirty="0" err="1"/>
              <a:t>padaro</a:t>
            </a:r>
            <a:r>
              <a:rPr lang="en-GB" dirty="0"/>
              <a:t> </a:t>
            </a:r>
            <a:r>
              <a:rPr lang="en-GB" dirty="0" err="1"/>
              <a:t>jas</a:t>
            </a:r>
            <a:r>
              <a:rPr lang="en-GB" dirty="0"/>
              <a:t> </a:t>
            </a:r>
            <a:r>
              <a:rPr lang="en-GB" dirty="0" err="1"/>
              <a:t>finansiškai</a:t>
            </a:r>
            <a:r>
              <a:rPr lang="en-GB" dirty="0"/>
              <a:t> </a:t>
            </a:r>
            <a:r>
              <a:rPr lang="en-GB" dirty="0" err="1"/>
              <a:t>nestabiliomis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sukuria</a:t>
            </a:r>
            <a:r>
              <a:rPr lang="en-GB" dirty="0"/>
              <a:t> </a:t>
            </a:r>
            <a:r>
              <a:rPr lang="en-GB" dirty="0" err="1"/>
              <a:t>nesaugumo</a:t>
            </a:r>
            <a:r>
              <a:rPr lang="en-GB" dirty="0"/>
              <a:t> </a:t>
            </a:r>
            <a:r>
              <a:rPr lang="en-GB" dirty="0" err="1"/>
              <a:t>jausmą</a:t>
            </a:r>
            <a:r>
              <a:rPr lang="en-GB" dirty="0"/>
              <a:t>.</a:t>
            </a:r>
          </a:p>
          <a:p>
            <a:r>
              <a:rPr lang="en-GB" dirty="0" err="1"/>
              <a:t>Nes</a:t>
            </a:r>
            <a:r>
              <a:rPr lang="en-GB" dirty="0"/>
              <a:t> </a:t>
            </a:r>
            <a:r>
              <a:rPr lang="en-GB" dirty="0" err="1"/>
              <a:t>pinigai</a:t>
            </a:r>
            <a:r>
              <a:rPr lang="en-GB" dirty="0"/>
              <a:t> į </a:t>
            </a:r>
            <a:r>
              <a:rPr lang="en-GB" dirty="0" err="1"/>
              <a:t>kiekvienos</a:t>
            </a:r>
            <a:r>
              <a:rPr lang="en-GB" dirty="0"/>
              <a:t> </a:t>
            </a:r>
            <a:r>
              <a:rPr lang="en-GB" dirty="0" err="1"/>
              <a:t>raidės</a:t>
            </a:r>
            <a:r>
              <a:rPr lang="en-GB" dirty="0"/>
              <a:t> </a:t>
            </a:r>
            <a:r>
              <a:rPr lang="en-GB" dirty="0" err="1"/>
              <a:t>sąskaitą</a:t>
            </a:r>
            <a:r>
              <a:rPr lang="en-GB" dirty="0"/>
              <a:t> </a:t>
            </a:r>
            <a:r>
              <a:rPr lang="en-GB" dirty="0" err="1"/>
              <a:t>įplaukia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kiekvienu</a:t>
            </a:r>
            <a:r>
              <a:rPr lang="en-GB" dirty="0"/>
              <a:t> </a:t>
            </a:r>
            <a:r>
              <a:rPr lang="en-GB" dirty="0" err="1"/>
              <a:t>jos</a:t>
            </a:r>
            <a:r>
              <a:rPr lang="en-GB" dirty="0"/>
              <a:t> </a:t>
            </a:r>
            <a:r>
              <a:rPr lang="en-GB" dirty="0" err="1"/>
              <a:t>panaudojimu</a:t>
            </a:r>
            <a:r>
              <a:rPr lang="en-GB" dirty="0"/>
              <a:t>.</a:t>
            </a:r>
          </a:p>
          <a:p>
            <a:r>
              <a:rPr lang="en-GB" dirty="0"/>
              <a:t>Bet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galėjai</a:t>
            </a:r>
            <a:r>
              <a:rPr lang="en-GB" dirty="0"/>
              <a:t> </a:t>
            </a:r>
            <a:r>
              <a:rPr lang="en-GB" dirty="0" err="1"/>
              <a:t>rinktis</a:t>
            </a:r>
            <a:r>
              <a:rPr lang="en-GB" dirty="0"/>
              <a:t> </a:t>
            </a:r>
            <a:r>
              <a:rPr lang="en-GB" dirty="0" err="1"/>
              <a:t>gimti</a:t>
            </a:r>
            <a:r>
              <a:rPr lang="en-GB" dirty="0"/>
              <a:t> A </a:t>
            </a:r>
            <a:r>
              <a:rPr lang="en-GB" dirty="0" err="1"/>
              <a:t>ar</a:t>
            </a:r>
            <a:r>
              <a:rPr lang="en-GB" dirty="0"/>
              <a:t> F?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*** Tam, </a:t>
            </a:r>
            <a:r>
              <a:rPr lang="en-GB" dirty="0" err="1"/>
              <a:t>kad</a:t>
            </a:r>
            <a:r>
              <a:rPr lang="en-GB" dirty="0"/>
              <a:t> </a:t>
            </a:r>
            <a:r>
              <a:rPr lang="en-GB" dirty="0" err="1"/>
              <a:t>geriau</a:t>
            </a:r>
            <a:r>
              <a:rPr lang="en-GB" dirty="0"/>
              <a:t> </a:t>
            </a:r>
            <a:r>
              <a:rPr lang="en-GB" dirty="0" err="1"/>
              <a:t>suprastume</a:t>
            </a:r>
            <a:r>
              <a:rPr lang="en-GB" dirty="0"/>
              <a:t> </a:t>
            </a:r>
            <a:r>
              <a:rPr lang="en-GB" dirty="0" err="1"/>
              <a:t>abecelėje</a:t>
            </a:r>
            <a:r>
              <a:rPr lang="en-GB" dirty="0"/>
              <a:t> </a:t>
            </a:r>
            <a:r>
              <a:rPr lang="en-GB" dirty="0" err="1"/>
              <a:t>vykstančius</a:t>
            </a:r>
            <a:r>
              <a:rPr lang="en-GB" dirty="0"/>
              <a:t> </a:t>
            </a:r>
            <a:r>
              <a:rPr lang="en-GB" dirty="0" err="1"/>
              <a:t>socialinius</a:t>
            </a:r>
            <a:r>
              <a:rPr lang="en-GB" dirty="0"/>
              <a:t> </a:t>
            </a:r>
            <a:r>
              <a:rPr lang="en-GB" dirty="0" err="1"/>
              <a:t>procesus</a:t>
            </a:r>
            <a:r>
              <a:rPr lang="en-GB" dirty="0"/>
              <a:t> </a:t>
            </a:r>
            <a:r>
              <a:rPr lang="en-GB" dirty="0" err="1"/>
              <a:t>numatoma</a:t>
            </a:r>
            <a:r>
              <a:rPr lang="en-GB" dirty="0"/>
              <a:t> </a:t>
            </a:r>
            <a:r>
              <a:rPr lang="en-GB" dirty="0" err="1"/>
              <a:t>padaryti</a:t>
            </a:r>
            <a:r>
              <a:rPr lang="en-GB" dirty="0"/>
              <a:t> </a:t>
            </a:r>
            <a:r>
              <a:rPr lang="en-GB" dirty="0" err="1"/>
              <a:t>kokybinius</a:t>
            </a:r>
            <a:r>
              <a:rPr lang="en-GB" dirty="0"/>
              <a:t> </a:t>
            </a:r>
            <a:r>
              <a:rPr lang="en-GB" dirty="0" err="1"/>
              <a:t>interviu</a:t>
            </a:r>
            <a:r>
              <a:rPr lang="en-GB" dirty="0"/>
              <a:t> (</a:t>
            </a:r>
            <a:r>
              <a:rPr lang="en-GB" dirty="0" err="1"/>
              <a:t>struktūruotą</a:t>
            </a:r>
            <a:r>
              <a:rPr lang="en-GB" dirty="0"/>
              <a:t> </a:t>
            </a:r>
            <a:r>
              <a:rPr lang="en-GB" dirty="0" err="1"/>
              <a:t>interviu</a:t>
            </a:r>
            <a:r>
              <a:rPr lang="en-GB" dirty="0"/>
              <a:t>, </a:t>
            </a:r>
            <a:r>
              <a:rPr lang="en-GB" dirty="0" err="1"/>
              <a:t>grupės</a:t>
            </a:r>
            <a:r>
              <a:rPr lang="en-GB" dirty="0"/>
              <a:t> </a:t>
            </a:r>
            <a:r>
              <a:rPr lang="en-GB" dirty="0" err="1"/>
              <a:t>diskusiją</a:t>
            </a:r>
            <a:r>
              <a:rPr lang="en-GB" dirty="0"/>
              <a:t>.)</a:t>
            </a:r>
          </a:p>
          <a:p>
            <a:r>
              <a:rPr lang="en-GB" dirty="0"/>
              <a:t>****</a:t>
            </a:r>
            <a:r>
              <a:rPr lang="en-GB" dirty="0" err="1"/>
              <a:t>Raidės</a:t>
            </a:r>
            <a:r>
              <a:rPr lang="en-GB" dirty="0"/>
              <a:t> nori </a:t>
            </a:r>
            <a:r>
              <a:rPr lang="en-GB" dirty="0" err="1"/>
              <a:t>būti</a:t>
            </a:r>
            <a:r>
              <a:rPr lang="en-GB" dirty="0"/>
              <a:t> </a:t>
            </a:r>
            <a:r>
              <a:rPr lang="en-GB" dirty="0" err="1"/>
              <a:t>lygios</a:t>
            </a:r>
            <a:r>
              <a:rPr lang="en-GB" dirty="0"/>
              <a:t>! </a:t>
            </a:r>
            <a:r>
              <a:rPr lang="en-GB" dirty="0" err="1"/>
              <a:t>Tiksliau</a:t>
            </a:r>
            <a:r>
              <a:rPr lang="en-GB" dirty="0"/>
              <a:t> </a:t>
            </a:r>
            <a:r>
              <a:rPr lang="en-GB" dirty="0" err="1"/>
              <a:t>raidės</a:t>
            </a:r>
            <a:r>
              <a:rPr lang="en-GB" dirty="0"/>
              <a:t>, </a:t>
            </a:r>
            <a:r>
              <a:rPr lang="en-GB" dirty="0" err="1"/>
              <a:t>kurioms</a:t>
            </a:r>
            <a:r>
              <a:rPr lang="en-GB" dirty="0"/>
              <a:t> </a:t>
            </a:r>
            <a:r>
              <a:rPr lang="en-GB" dirty="0" err="1"/>
              <a:t>sekasi</a:t>
            </a:r>
            <a:r>
              <a:rPr lang="en-GB" dirty="0"/>
              <a:t> </a:t>
            </a:r>
            <a:r>
              <a:rPr lang="en-GB" dirty="0" err="1"/>
              <a:t>blogai</a:t>
            </a:r>
            <a:r>
              <a:rPr lang="en-GB" dirty="0"/>
              <a:t> nori </a:t>
            </a:r>
            <a:r>
              <a:rPr lang="en-GB" dirty="0" err="1"/>
              <a:t>būti</a:t>
            </a:r>
            <a:r>
              <a:rPr lang="en-GB" dirty="0"/>
              <a:t> </a:t>
            </a:r>
            <a:r>
              <a:rPr lang="en-GB" dirty="0" err="1"/>
              <a:t>lygios</a:t>
            </a:r>
            <a:r>
              <a:rPr lang="en-GB" dirty="0"/>
              <a:t>, o </a:t>
            </a:r>
            <a:r>
              <a:rPr lang="en-GB" dirty="0" err="1"/>
              <a:t>raidės</a:t>
            </a:r>
            <a:r>
              <a:rPr lang="en-GB" dirty="0"/>
              <a:t>, </a:t>
            </a:r>
            <a:r>
              <a:rPr lang="en-GB" dirty="0" err="1"/>
              <a:t>kurioms</a:t>
            </a:r>
            <a:r>
              <a:rPr lang="en-GB" dirty="0"/>
              <a:t> </a:t>
            </a:r>
            <a:r>
              <a:rPr lang="en-GB" dirty="0" err="1"/>
              <a:t>sekasi</a:t>
            </a:r>
            <a:r>
              <a:rPr lang="en-GB" dirty="0"/>
              <a:t> </a:t>
            </a:r>
            <a:r>
              <a:rPr lang="en-GB" dirty="0" err="1"/>
              <a:t>gerai</a:t>
            </a:r>
            <a:r>
              <a:rPr lang="en-GB" dirty="0"/>
              <a:t> </a:t>
            </a:r>
            <a:r>
              <a:rPr lang="en-GB" dirty="0" err="1"/>
              <a:t>lygiomis</a:t>
            </a:r>
            <a:r>
              <a:rPr lang="en-GB" dirty="0"/>
              <a:t> </a:t>
            </a:r>
            <a:r>
              <a:rPr lang="en-GB" dirty="0" err="1"/>
              <a:t>būti</a:t>
            </a:r>
            <a:r>
              <a:rPr lang="en-GB" dirty="0"/>
              <a:t> </a:t>
            </a:r>
            <a:r>
              <a:rPr lang="en-GB" dirty="0" err="1"/>
              <a:t>nenori</a:t>
            </a:r>
            <a:r>
              <a:rPr lang="en-GB" dirty="0"/>
              <a:t>. </a:t>
            </a:r>
            <a:r>
              <a:rPr lang="en-GB" dirty="0" err="1"/>
              <a:t>Tokia</a:t>
            </a:r>
            <a:r>
              <a:rPr lang="en-GB" dirty="0"/>
              <a:t> ta </a:t>
            </a:r>
            <a:r>
              <a:rPr lang="en-GB" dirty="0" err="1"/>
              <a:t>pasaulio</a:t>
            </a:r>
            <a:r>
              <a:rPr lang="en-GB" dirty="0"/>
              <a:t> </a:t>
            </a:r>
            <a:r>
              <a:rPr lang="en-GB" dirty="0" err="1"/>
              <a:t>santvarka</a:t>
            </a:r>
            <a:r>
              <a:rPr lang="en-GB" dirty="0"/>
              <a:t>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********************************************************************************</a:t>
            </a:r>
          </a:p>
          <a:p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99923" y="500326"/>
            <a:ext cx="4262438" cy="58404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lt-LT" b="1" dirty="0" smtClean="0"/>
              <a:t>     </a:t>
            </a:r>
            <a:r>
              <a:rPr lang="en-GB" b="1" dirty="0" err="1" smtClean="0"/>
              <a:t>raidžių</a:t>
            </a:r>
            <a:r>
              <a:rPr lang="en-GB" b="1" dirty="0" smtClean="0"/>
              <a:t> </a:t>
            </a:r>
            <a:r>
              <a:rPr lang="en-GB" b="1" dirty="0"/>
              <a:t>SOCIOLOGIJA</a:t>
            </a:r>
          </a:p>
          <a:p>
            <a:endParaRPr lang="en-GB" dirty="0"/>
          </a:p>
          <a:p>
            <a:r>
              <a:rPr lang="en-GB" dirty="0"/>
              <a:t>O, </a:t>
            </a:r>
            <a:r>
              <a:rPr lang="en-GB" dirty="0" err="1"/>
              <a:t>sociologija</a:t>
            </a:r>
            <a:endParaRPr lang="en-GB" dirty="0"/>
          </a:p>
          <a:p>
            <a:r>
              <a:rPr lang="en-GB" dirty="0"/>
              <a:t>Tai </a:t>
            </a:r>
            <a:r>
              <a:rPr lang="en-GB" dirty="0" err="1"/>
              <a:t>tokia</a:t>
            </a:r>
            <a:r>
              <a:rPr lang="en-GB" dirty="0"/>
              <a:t> </a:t>
            </a:r>
            <a:r>
              <a:rPr lang="en-GB" dirty="0" err="1"/>
              <a:t>ideologija</a:t>
            </a:r>
            <a:endParaRPr lang="en-GB" dirty="0"/>
          </a:p>
          <a:p>
            <a:r>
              <a:rPr lang="en-GB" dirty="0"/>
              <a:t>Kur </a:t>
            </a:r>
            <a:r>
              <a:rPr lang="en-GB" dirty="0" err="1"/>
              <a:t>kyla</a:t>
            </a:r>
            <a:r>
              <a:rPr lang="en-GB" dirty="0"/>
              <a:t> </a:t>
            </a:r>
            <a:r>
              <a:rPr lang="en-GB" dirty="0" err="1"/>
              <a:t>klausimas</a:t>
            </a:r>
            <a:r>
              <a:rPr lang="en-GB" dirty="0"/>
              <a:t> –</a:t>
            </a:r>
          </a:p>
          <a:p>
            <a:r>
              <a:rPr lang="en-GB" dirty="0" err="1"/>
              <a:t>Kodėl</a:t>
            </a:r>
            <a:r>
              <a:rPr lang="en-GB" dirty="0"/>
              <a:t> A </a:t>
            </a:r>
            <a:r>
              <a:rPr lang="en-GB" dirty="0" err="1"/>
              <a:t>eina</a:t>
            </a:r>
            <a:r>
              <a:rPr lang="en-GB" dirty="0"/>
              <a:t> </a:t>
            </a:r>
            <a:r>
              <a:rPr lang="en-GB" dirty="0" err="1"/>
              <a:t>prieš</a:t>
            </a:r>
            <a:r>
              <a:rPr lang="en-GB" dirty="0"/>
              <a:t> B</a:t>
            </a:r>
          </a:p>
          <a:p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kodėl</a:t>
            </a:r>
            <a:r>
              <a:rPr lang="en-GB" dirty="0"/>
              <a:t> B </a:t>
            </a:r>
            <a:r>
              <a:rPr lang="en-GB" dirty="0" err="1"/>
              <a:t>neatrodo</a:t>
            </a:r>
            <a:r>
              <a:rPr lang="en-GB" dirty="0"/>
              <a:t> </a:t>
            </a:r>
            <a:r>
              <a:rPr lang="en-GB" dirty="0" err="1"/>
              <a:t>kaip</a:t>
            </a:r>
            <a:r>
              <a:rPr lang="en-GB" dirty="0"/>
              <a:t> C?</a:t>
            </a:r>
          </a:p>
          <a:p>
            <a:r>
              <a:rPr lang="en-GB" dirty="0"/>
              <a:t>Kur </a:t>
            </a:r>
            <a:r>
              <a:rPr lang="en-GB" dirty="0" err="1"/>
              <a:t>raidžių</a:t>
            </a:r>
            <a:r>
              <a:rPr lang="en-GB" dirty="0"/>
              <a:t> </a:t>
            </a:r>
            <a:r>
              <a:rPr lang="en-GB" dirty="0" err="1"/>
              <a:t>lygybė</a:t>
            </a:r>
            <a:r>
              <a:rPr lang="en-GB" dirty="0"/>
              <a:t>?</a:t>
            </a:r>
          </a:p>
          <a:p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kodėl</a:t>
            </a:r>
            <a:r>
              <a:rPr lang="en-GB" dirty="0"/>
              <a:t> </a:t>
            </a:r>
            <a:r>
              <a:rPr lang="en-GB" dirty="0" err="1"/>
              <a:t>abecelės</a:t>
            </a:r>
            <a:r>
              <a:rPr lang="en-GB" dirty="0"/>
              <a:t> </a:t>
            </a:r>
            <a:r>
              <a:rPr lang="en-GB" dirty="0" err="1"/>
              <a:t>santvarka</a:t>
            </a:r>
            <a:r>
              <a:rPr lang="en-GB" dirty="0"/>
              <a:t> </a:t>
            </a:r>
            <a:r>
              <a:rPr lang="en-GB" dirty="0" err="1"/>
              <a:t>tokia</a:t>
            </a:r>
            <a:endParaRPr lang="en-GB" dirty="0"/>
          </a:p>
          <a:p>
            <a:r>
              <a:rPr lang="en-GB" dirty="0"/>
              <a:t>Kur </a:t>
            </a:r>
            <a:r>
              <a:rPr lang="en-GB" dirty="0" err="1"/>
              <a:t>prasideda</a:t>
            </a:r>
            <a:r>
              <a:rPr lang="en-GB" dirty="0"/>
              <a:t> A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baigiasi</a:t>
            </a:r>
            <a:r>
              <a:rPr lang="en-GB" dirty="0"/>
              <a:t> Ž?</a:t>
            </a:r>
          </a:p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kas</a:t>
            </a:r>
            <a:r>
              <a:rPr lang="en-GB" dirty="0"/>
              <a:t> </a:t>
            </a:r>
            <a:r>
              <a:rPr lang="en-GB" dirty="0" err="1"/>
              <a:t>pagalvojo</a:t>
            </a:r>
            <a:r>
              <a:rPr lang="en-GB" dirty="0"/>
              <a:t> </a:t>
            </a:r>
            <a:r>
              <a:rPr lang="en-GB" dirty="0" err="1"/>
              <a:t>kaip</a:t>
            </a:r>
            <a:r>
              <a:rPr lang="en-GB" dirty="0"/>
              <a:t> </a:t>
            </a:r>
            <a:r>
              <a:rPr lang="en-GB" dirty="0" err="1"/>
              <a:t>jaučiasi</a:t>
            </a:r>
            <a:r>
              <a:rPr lang="en-GB" dirty="0"/>
              <a:t> Ž </a:t>
            </a:r>
            <a:r>
              <a:rPr lang="en-GB" dirty="0" err="1"/>
              <a:t>būdama</a:t>
            </a:r>
            <a:r>
              <a:rPr lang="en-GB" dirty="0"/>
              <a:t> </a:t>
            </a:r>
            <a:r>
              <a:rPr lang="en-GB" dirty="0" err="1"/>
              <a:t>paskutine</a:t>
            </a:r>
            <a:r>
              <a:rPr lang="en-GB" dirty="0"/>
              <a:t> </a:t>
            </a:r>
            <a:r>
              <a:rPr lang="en-GB" dirty="0" err="1"/>
              <a:t>abecelės</a:t>
            </a:r>
            <a:r>
              <a:rPr lang="en-GB" dirty="0"/>
              <a:t> </a:t>
            </a:r>
            <a:r>
              <a:rPr lang="en-GB" dirty="0" err="1"/>
              <a:t>raide</a:t>
            </a:r>
            <a:r>
              <a:rPr lang="en-GB" dirty="0"/>
              <a:t>?</a:t>
            </a:r>
          </a:p>
          <a:p>
            <a:r>
              <a:rPr lang="en-GB" dirty="0" err="1"/>
              <a:t>Tokia</a:t>
            </a:r>
            <a:r>
              <a:rPr lang="en-GB" dirty="0"/>
              <a:t> </a:t>
            </a:r>
            <a:r>
              <a:rPr lang="en-GB" dirty="0" err="1"/>
              <a:t>pasaulio</a:t>
            </a:r>
            <a:r>
              <a:rPr lang="en-GB" dirty="0"/>
              <a:t> </a:t>
            </a:r>
            <a:r>
              <a:rPr lang="en-GB" dirty="0" err="1"/>
              <a:t>santvarka</a:t>
            </a:r>
            <a:r>
              <a:rPr lang="en-GB" dirty="0"/>
              <a:t> – tai ne </a:t>
            </a:r>
            <a:r>
              <a:rPr lang="en-GB" dirty="0" err="1"/>
              <a:t>pasiteisinimas</a:t>
            </a:r>
            <a:r>
              <a:rPr lang="en-GB" dirty="0"/>
              <a:t>!</a:t>
            </a:r>
          </a:p>
          <a:p>
            <a:r>
              <a:rPr lang="en-GB" dirty="0" err="1"/>
              <a:t>Nes</a:t>
            </a:r>
            <a:r>
              <a:rPr lang="en-GB" dirty="0"/>
              <a:t> </a:t>
            </a:r>
            <a:r>
              <a:rPr lang="en-GB" dirty="0" err="1"/>
              <a:t>niekas</a:t>
            </a:r>
            <a:r>
              <a:rPr lang="en-GB" dirty="0"/>
              <a:t> </a:t>
            </a:r>
            <a:r>
              <a:rPr lang="en-GB" dirty="0" err="1"/>
              <a:t>nepagalvojo</a:t>
            </a:r>
            <a:r>
              <a:rPr lang="en-GB" dirty="0"/>
              <a:t> </a:t>
            </a:r>
            <a:r>
              <a:rPr lang="en-GB" dirty="0" err="1"/>
              <a:t>kaip</a:t>
            </a:r>
            <a:r>
              <a:rPr lang="en-GB" dirty="0"/>
              <a:t> </a:t>
            </a:r>
            <a:r>
              <a:rPr lang="en-GB" dirty="0" err="1"/>
              <a:t>atrodytų</a:t>
            </a:r>
            <a:r>
              <a:rPr lang="en-GB" dirty="0"/>
              <a:t> </a:t>
            </a:r>
            <a:r>
              <a:rPr lang="en-GB" dirty="0" err="1"/>
              <a:t>pasaulis</a:t>
            </a:r>
            <a:r>
              <a:rPr lang="en-GB" dirty="0"/>
              <a:t> </a:t>
            </a:r>
            <a:r>
              <a:rPr lang="en-GB" dirty="0" err="1"/>
              <a:t>iš</a:t>
            </a:r>
            <a:r>
              <a:rPr lang="en-GB" dirty="0"/>
              <a:t> Ž </a:t>
            </a:r>
            <a:r>
              <a:rPr lang="en-GB" dirty="0" err="1"/>
              <a:t>raidės</a:t>
            </a:r>
            <a:r>
              <a:rPr lang="en-GB" dirty="0"/>
              <a:t> </a:t>
            </a:r>
            <a:r>
              <a:rPr lang="en-GB" dirty="0" err="1"/>
              <a:t>pusės</a:t>
            </a:r>
            <a:r>
              <a:rPr lang="en-GB" dirty="0"/>
              <a:t>.</a:t>
            </a:r>
          </a:p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kas</a:t>
            </a:r>
            <a:r>
              <a:rPr lang="en-GB" dirty="0"/>
              <a:t> </a:t>
            </a:r>
            <a:r>
              <a:rPr lang="en-GB" dirty="0" err="1"/>
              <a:t>pagalvojo</a:t>
            </a:r>
            <a:r>
              <a:rPr lang="en-GB" dirty="0"/>
              <a:t> </a:t>
            </a:r>
            <a:r>
              <a:rPr lang="en-GB" dirty="0" err="1"/>
              <a:t>apie</a:t>
            </a:r>
            <a:r>
              <a:rPr lang="en-GB" dirty="0"/>
              <a:t> </a:t>
            </a:r>
            <a:r>
              <a:rPr lang="en-GB" dirty="0" err="1"/>
              <a:t>raidžių</a:t>
            </a:r>
            <a:r>
              <a:rPr lang="en-GB" dirty="0"/>
              <a:t> </a:t>
            </a:r>
            <a:r>
              <a:rPr lang="en-GB" dirty="0" err="1"/>
              <a:t>tarpasmeninius</a:t>
            </a:r>
            <a:r>
              <a:rPr lang="en-GB" dirty="0"/>
              <a:t> </a:t>
            </a:r>
            <a:r>
              <a:rPr lang="en-GB" dirty="0" err="1"/>
              <a:t>santykius</a:t>
            </a:r>
            <a:r>
              <a:rPr lang="en-GB" dirty="0"/>
              <a:t>?</a:t>
            </a:r>
          </a:p>
          <a:p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išankstinį</a:t>
            </a:r>
            <a:r>
              <a:rPr lang="en-GB" dirty="0"/>
              <a:t> </a:t>
            </a:r>
            <a:r>
              <a:rPr lang="en-GB" dirty="0" err="1"/>
              <a:t>jų</a:t>
            </a:r>
            <a:r>
              <a:rPr lang="en-GB" dirty="0"/>
              <a:t> </a:t>
            </a:r>
            <a:r>
              <a:rPr lang="en-GB" dirty="0" err="1"/>
              <a:t>suskirstymą</a:t>
            </a:r>
            <a:r>
              <a:rPr lang="en-GB" dirty="0"/>
              <a:t>, </a:t>
            </a:r>
            <a:r>
              <a:rPr lang="en-GB" dirty="0" err="1"/>
              <a:t>formos</a:t>
            </a:r>
            <a:r>
              <a:rPr lang="en-GB" dirty="0"/>
              <a:t> </a:t>
            </a:r>
            <a:r>
              <a:rPr lang="en-GB" dirty="0" err="1"/>
              <a:t>primetimą</a:t>
            </a:r>
            <a:r>
              <a:rPr lang="en-GB" dirty="0"/>
              <a:t>?</a:t>
            </a:r>
          </a:p>
          <a:p>
            <a:r>
              <a:rPr lang="en-GB" dirty="0"/>
              <a:t>S </a:t>
            </a:r>
            <a:r>
              <a:rPr lang="en-GB" dirty="0" err="1"/>
              <a:t>pyksta</a:t>
            </a:r>
            <a:r>
              <a:rPr lang="en-GB" dirty="0"/>
              <a:t> ant Š, </a:t>
            </a:r>
            <a:r>
              <a:rPr lang="en-GB" dirty="0" err="1"/>
              <a:t>nes</a:t>
            </a:r>
            <a:r>
              <a:rPr lang="en-GB" dirty="0"/>
              <a:t> </a:t>
            </a:r>
            <a:r>
              <a:rPr lang="en-GB" dirty="0" err="1"/>
              <a:t>atėmė</a:t>
            </a:r>
            <a:r>
              <a:rPr lang="en-GB" dirty="0"/>
              <a:t> </a:t>
            </a:r>
            <a:r>
              <a:rPr lang="en-GB" dirty="0" err="1"/>
              <a:t>jos</a:t>
            </a:r>
            <a:r>
              <a:rPr lang="en-GB" dirty="0"/>
              <a:t> </a:t>
            </a:r>
            <a:r>
              <a:rPr lang="en-GB" dirty="0" err="1"/>
              <a:t>individualumą</a:t>
            </a:r>
            <a:r>
              <a:rPr lang="en-GB" dirty="0"/>
              <a:t>,</a:t>
            </a:r>
          </a:p>
          <a:p>
            <a:r>
              <a:rPr lang="en-GB" dirty="0"/>
              <a:t>O R </a:t>
            </a:r>
            <a:r>
              <a:rPr lang="en-GB" dirty="0" err="1"/>
              <a:t>nesutinka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jai </a:t>
            </a:r>
            <a:r>
              <a:rPr lang="en-GB" dirty="0" err="1"/>
              <a:t>priskiriamu</a:t>
            </a:r>
            <a:r>
              <a:rPr lang="en-GB" dirty="0"/>
              <a:t> </a:t>
            </a:r>
            <a:r>
              <a:rPr lang="en-GB" dirty="0" err="1"/>
              <a:t>garsu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68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945"/>
            <a:ext cx="10515600" cy="4517409"/>
          </a:xfrm>
        </p:spPr>
        <p:txBody>
          <a:bodyPr>
            <a:normAutofit/>
          </a:bodyPr>
          <a:lstStyle/>
          <a:p>
            <a:r>
              <a:rPr lang="en-GB" sz="2400" b="1" dirty="0" err="1"/>
              <a:t>Tyrimo</a:t>
            </a:r>
            <a:r>
              <a:rPr lang="en-GB" sz="2400" b="1" dirty="0"/>
              <a:t> </a:t>
            </a:r>
            <a:r>
              <a:rPr lang="en-GB" sz="2400" b="1" dirty="0" err="1"/>
              <a:t>objektas</a:t>
            </a:r>
            <a:r>
              <a:rPr lang="en-GB" sz="2400" b="1" dirty="0" smtClean="0"/>
              <a:t>:</a:t>
            </a:r>
            <a:r>
              <a:rPr lang="lt-LT" sz="2400" dirty="0"/>
              <a:t> </a:t>
            </a:r>
            <a:r>
              <a:rPr lang="lt-LT" sz="2400" dirty="0" smtClean="0"/>
              <a:t>1940-1970 m.</a:t>
            </a:r>
            <a:r>
              <a:rPr lang="en-GB" sz="2400" dirty="0" smtClean="0"/>
              <a:t> </a:t>
            </a:r>
            <a:r>
              <a:rPr lang="en-GB" sz="2400" dirty="0" err="1"/>
              <a:t>Lietuvos</a:t>
            </a:r>
            <a:r>
              <a:rPr lang="en-GB" sz="2400" dirty="0"/>
              <a:t> </a:t>
            </a:r>
            <a:r>
              <a:rPr lang="en-GB" sz="2400" dirty="0" err="1"/>
              <a:t>moterų</a:t>
            </a:r>
            <a:r>
              <a:rPr lang="en-GB" sz="2400" dirty="0"/>
              <a:t> </a:t>
            </a:r>
            <a:r>
              <a:rPr lang="en-GB" sz="2400" dirty="0" err="1" smtClean="0"/>
              <a:t>drabuži</a:t>
            </a:r>
            <a:r>
              <a:rPr lang="lt-LT" sz="2400" dirty="0" smtClean="0"/>
              <a:t>ai bei jų</a:t>
            </a:r>
            <a:r>
              <a:rPr lang="en-GB" sz="2400" dirty="0" smtClean="0"/>
              <a:t> </a:t>
            </a:r>
            <a:r>
              <a:rPr lang="en-GB" sz="2400" dirty="0" err="1"/>
              <a:t>istorijos</a:t>
            </a:r>
            <a:r>
              <a:rPr lang="en-GB" sz="2400" dirty="0" smtClean="0"/>
              <a:t>.</a:t>
            </a:r>
            <a:endParaRPr lang="lt-LT" sz="2400" dirty="0" smtClean="0"/>
          </a:p>
          <a:p>
            <a:endParaRPr lang="en-GB" sz="2400" dirty="0"/>
          </a:p>
          <a:p>
            <a:r>
              <a:rPr lang="en-GB" sz="2400" b="1" dirty="0" err="1"/>
              <a:t>Problema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/>
              <a:t>drabužiai</a:t>
            </a:r>
            <a:r>
              <a:rPr lang="en-GB" sz="2400" dirty="0"/>
              <a:t> – </a:t>
            </a:r>
            <a:r>
              <a:rPr lang="en-GB" sz="2400" dirty="0" err="1"/>
              <a:t>istorinės</a:t>
            </a:r>
            <a:r>
              <a:rPr lang="en-GB" sz="2400" dirty="0"/>
              <a:t> </a:t>
            </a:r>
            <a:r>
              <a:rPr lang="en-GB" sz="2400" dirty="0" err="1"/>
              <a:t>tikrovės</a:t>
            </a:r>
            <a:r>
              <a:rPr lang="en-GB" sz="2400" dirty="0"/>
              <a:t> </a:t>
            </a:r>
            <a:r>
              <a:rPr lang="en-GB" sz="2400" dirty="0" err="1"/>
              <a:t>atspindys</a:t>
            </a:r>
            <a:r>
              <a:rPr lang="en-GB" sz="2400" dirty="0"/>
              <a:t>, </a:t>
            </a:r>
            <a:r>
              <a:rPr lang="en-GB" sz="2400" dirty="0" err="1"/>
              <a:t>socialinio</a:t>
            </a:r>
            <a:r>
              <a:rPr lang="en-GB" sz="2400" dirty="0"/>
              <a:t> </a:t>
            </a:r>
            <a:r>
              <a:rPr lang="en-GB" sz="2400" dirty="0" err="1"/>
              <a:t>konteksto</a:t>
            </a:r>
            <a:r>
              <a:rPr lang="en-GB" sz="2400" dirty="0"/>
              <a:t> </a:t>
            </a:r>
            <a:r>
              <a:rPr lang="en-GB" sz="2400" dirty="0" err="1"/>
              <a:t>išraiška</a:t>
            </a:r>
            <a:r>
              <a:rPr lang="en-GB" sz="2400" dirty="0"/>
              <a:t>, </a:t>
            </a:r>
            <a:r>
              <a:rPr lang="en-GB" sz="2400" dirty="0" err="1"/>
              <a:t>moralinių</a:t>
            </a:r>
            <a:r>
              <a:rPr lang="en-GB" sz="2400" dirty="0"/>
              <a:t> </a:t>
            </a:r>
            <a:r>
              <a:rPr lang="en-GB" sz="2400" dirty="0" err="1"/>
              <a:t>įsitikinimų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estetinio</a:t>
            </a:r>
            <a:r>
              <a:rPr lang="en-GB" sz="2400" dirty="0"/>
              <a:t> </a:t>
            </a:r>
            <a:r>
              <a:rPr lang="en-GB" sz="2400" dirty="0" err="1"/>
              <a:t>skonio</a:t>
            </a:r>
            <a:r>
              <a:rPr lang="en-GB" sz="2400" dirty="0"/>
              <a:t> </a:t>
            </a:r>
            <a:r>
              <a:rPr lang="en-GB" sz="2400" dirty="0" err="1"/>
              <a:t>liudijimas</a:t>
            </a:r>
            <a:r>
              <a:rPr lang="en-GB" sz="2400" dirty="0" smtClean="0"/>
              <a:t>.</a:t>
            </a:r>
            <a:endParaRPr lang="lt-LT" sz="2400" dirty="0" smtClean="0"/>
          </a:p>
          <a:p>
            <a:endParaRPr lang="en-GB" sz="2400" dirty="0"/>
          </a:p>
          <a:p>
            <a:r>
              <a:rPr lang="en-GB" sz="2400" b="1" dirty="0" err="1"/>
              <a:t>Darbo</a:t>
            </a:r>
            <a:r>
              <a:rPr lang="en-GB" sz="2400" b="1" dirty="0"/>
              <a:t> </a:t>
            </a:r>
            <a:r>
              <a:rPr lang="en-GB" sz="2400" b="1" dirty="0" err="1"/>
              <a:t>tikslas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r>
              <a:rPr lang="en-GB" sz="2400" dirty="0" err="1" smtClean="0"/>
              <a:t>surinkti</a:t>
            </a:r>
            <a:r>
              <a:rPr lang="en-GB" sz="2400" dirty="0" smtClean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išanalizuoti</a:t>
            </a:r>
            <a:r>
              <a:rPr lang="en-GB" sz="2400" dirty="0"/>
              <a:t> </a:t>
            </a:r>
            <a:r>
              <a:rPr lang="lt-LT" sz="2400" dirty="0" smtClean="0"/>
              <a:t>1940-1970 m.</a:t>
            </a:r>
            <a:r>
              <a:rPr lang="en-GB" sz="2400" dirty="0" smtClean="0"/>
              <a:t> </a:t>
            </a:r>
            <a:r>
              <a:rPr lang="lt-LT" sz="2400" dirty="0" smtClean="0"/>
              <a:t>Lietuvos moterų</a:t>
            </a:r>
            <a:r>
              <a:rPr lang="lt-LT" sz="2400" dirty="0" smtClean="0"/>
              <a:t> </a:t>
            </a:r>
            <a:r>
              <a:rPr lang="en-GB" sz="2400" dirty="0" err="1" smtClean="0"/>
              <a:t>drabužius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err="1"/>
              <a:t>išlikusių</a:t>
            </a:r>
            <a:r>
              <a:rPr lang="en-GB" sz="2400" dirty="0"/>
              <a:t> </a:t>
            </a:r>
            <a:r>
              <a:rPr lang="en-GB" sz="2400" dirty="0" err="1"/>
              <a:t>šaltinių</a:t>
            </a:r>
            <a:r>
              <a:rPr lang="en-GB" sz="2400" dirty="0"/>
              <a:t> </a:t>
            </a:r>
            <a:r>
              <a:rPr lang="en-GB" sz="2400" dirty="0" err="1"/>
              <a:t>pavidalu</a:t>
            </a:r>
            <a:r>
              <a:rPr lang="en-GB" sz="2400" dirty="0"/>
              <a:t>), </a:t>
            </a:r>
            <a:r>
              <a:rPr lang="en-GB" sz="2400" dirty="0" err="1"/>
              <a:t>jų</a:t>
            </a:r>
            <a:r>
              <a:rPr lang="en-GB" sz="2400" dirty="0"/>
              <a:t> </a:t>
            </a:r>
            <a:r>
              <a:rPr lang="en-GB" sz="2400" dirty="0" err="1"/>
              <a:t>istorijas</a:t>
            </a:r>
            <a:r>
              <a:rPr lang="en-GB" sz="2400" dirty="0"/>
              <a:t>. </a:t>
            </a:r>
            <a:r>
              <a:rPr lang="en-GB" sz="2400" dirty="0" err="1"/>
              <a:t>Įrodyti</a:t>
            </a:r>
            <a:r>
              <a:rPr lang="en-GB" sz="2400" dirty="0"/>
              <a:t>, </a:t>
            </a:r>
            <a:r>
              <a:rPr lang="en-GB" sz="2400" dirty="0" err="1"/>
              <a:t>kad</a:t>
            </a:r>
            <a:r>
              <a:rPr lang="en-GB" sz="2400" dirty="0"/>
              <a:t> </a:t>
            </a:r>
            <a:r>
              <a:rPr lang="en-GB" sz="2400" dirty="0" err="1"/>
              <a:t>drabužis</a:t>
            </a:r>
            <a:r>
              <a:rPr lang="en-GB" sz="2400" dirty="0"/>
              <a:t> </a:t>
            </a:r>
            <a:r>
              <a:rPr lang="en-GB" sz="2400" dirty="0" err="1"/>
              <a:t>nešdamas</a:t>
            </a:r>
            <a:r>
              <a:rPr lang="en-GB" sz="2400" dirty="0"/>
              <a:t> </a:t>
            </a:r>
            <a:r>
              <a:rPr lang="en-GB" sz="2400" dirty="0" err="1"/>
              <a:t>socialinio</a:t>
            </a:r>
            <a:r>
              <a:rPr lang="en-GB" sz="2400" dirty="0"/>
              <a:t> </a:t>
            </a:r>
            <a:r>
              <a:rPr lang="en-GB" sz="2400" dirty="0" err="1"/>
              <a:t>konteksto</a:t>
            </a:r>
            <a:r>
              <a:rPr lang="en-GB" sz="2400" dirty="0"/>
              <a:t> </a:t>
            </a:r>
            <a:r>
              <a:rPr lang="en-GB" sz="2400" dirty="0" err="1"/>
              <a:t>išraiškos</a:t>
            </a:r>
            <a:r>
              <a:rPr lang="en-GB" sz="2400" dirty="0"/>
              <a:t>, </a:t>
            </a:r>
            <a:r>
              <a:rPr lang="en-GB" sz="2400" dirty="0" err="1"/>
              <a:t>moralinių</a:t>
            </a:r>
            <a:r>
              <a:rPr lang="en-GB" sz="2400" dirty="0"/>
              <a:t> </a:t>
            </a:r>
            <a:r>
              <a:rPr lang="en-GB" sz="2400" dirty="0" err="1"/>
              <a:t>įsitikinimų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estetinio</a:t>
            </a:r>
            <a:r>
              <a:rPr lang="en-GB" sz="2400" dirty="0"/>
              <a:t> </a:t>
            </a:r>
            <a:r>
              <a:rPr lang="en-GB" sz="2400" dirty="0" err="1"/>
              <a:t>skonio</a:t>
            </a:r>
            <a:r>
              <a:rPr lang="en-GB" sz="2400" dirty="0"/>
              <a:t> </a:t>
            </a:r>
            <a:r>
              <a:rPr lang="en-GB" sz="2400" dirty="0" err="1"/>
              <a:t>liudijimo</a:t>
            </a:r>
            <a:r>
              <a:rPr lang="en-GB" sz="2400" dirty="0"/>
              <a:t> </a:t>
            </a:r>
            <a:r>
              <a:rPr lang="en-GB" sz="2400" dirty="0" err="1"/>
              <a:t>informaciją</a:t>
            </a:r>
            <a:r>
              <a:rPr lang="en-GB" sz="2400" dirty="0"/>
              <a:t> </a:t>
            </a:r>
            <a:r>
              <a:rPr lang="en-GB" sz="2400" dirty="0" err="1"/>
              <a:t>gali</a:t>
            </a:r>
            <a:r>
              <a:rPr lang="en-GB" sz="2400" dirty="0"/>
              <a:t> </a:t>
            </a:r>
            <a:r>
              <a:rPr lang="en-GB" sz="2400" dirty="0" err="1"/>
              <a:t>atspindėti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išplėsti</a:t>
            </a:r>
            <a:r>
              <a:rPr lang="en-GB" sz="2400" dirty="0"/>
              <a:t> </a:t>
            </a:r>
            <a:r>
              <a:rPr lang="en-GB" sz="2400" dirty="0" err="1"/>
              <a:t>šalies</a:t>
            </a:r>
            <a:r>
              <a:rPr lang="en-GB" sz="2400" dirty="0"/>
              <a:t> </a:t>
            </a:r>
            <a:r>
              <a:rPr lang="en-GB" sz="2400" dirty="0" err="1"/>
              <a:t>istorijos</a:t>
            </a:r>
            <a:r>
              <a:rPr lang="en-GB" sz="2400" dirty="0"/>
              <a:t> </a:t>
            </a:r>
            <a:r>
              <a:rPr lang="en-GB" sz="2400" dirty="0" err="1"/>
              <a:t>pasakojimą</a:t>
            </a:r>
            <a:r>
              <a:rPr lang="en-GB" sz="2400" dirty="0" smtClean="0"/>
              <a:t>.</a:t>
            </a:r>
            <a:r>
              <a:rPr lang="lt-LT" sz="2400" dirty="0" smtClean="0"/>
              <a:t> Iš turimų istorijų bei surinktų daiktų sukurti vientisą detektyvinį pasakojimą.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1570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METODAI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7719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Atsitiktinumas</a:t>
            </a:r>
            <a:endParaRPr lang="lt-LT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lt-LT" dirty="0"/>
              <a:t>A</a:t>
            </a:r>
            <a:r>
              <a:rPr lang="lt-LT" dirty="0" smtClean="0"/>
              <a:t>š nežinau kokius rūbus rasiu, kokių moterų ir kokios bus jų istorijos.)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52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Interviu</a:t>
            </a:r>
          </a:p>
          <a:p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(Susitikimas arba susiskambinimas su drabužio savininku ir konkrečių klausimų jam uždavimas. Dažnai drabužio istorija inspiruoja sekantiems klausimams.)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9058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6411"/>
            <a:ext cx="10515600" cy="5030551"/>
          </a:xfrm>
        </p:spPr>
        <p:txBody>
          <a:bodyPr>
            <a:normAutofit/>
          </a:bodyPr>
          <a:lstStyle/>
          <a:p>
            <a:r>
              <a:rPr lang="lt-LT" dirty="0" smtClean="0"/>
              <a:t>Muziejų saugyklų </a:t>
            </a:r>
            <a:r>
              <a:rPr lang="lt-LT" dirty="0" smtClean="0"/>
              <a:t>lankymas.</a:t>
            </a:r>
          </a:p>
          <a:p>
            <a:endParaRPr lang="lt-LT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6448" y="1081964"/>
            <a:ext cx="6102065" cy="45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03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Kritinis, t</a:t>
            </a:r>
            <a:r>
              <a:rPr lang="en-US" dirty="0" err="1" smtClean="0"/>
              <a:t>i</a:t>
            </a:r>
            <a:r>
              <a:rPr lang="lt-LT" dirty="0" smtClean="0"/>
              <a:t>riamasis žvilgsnis į interviu metu gautą informaciją.</a:t>
            </a:r>
            <a:endParaRPr lang="lt-LT" dirty="0"/>
          </a:p>
          <a:p>
            <a:endParaRPr lang="lt-LT" dirty="0" smtClean="0"/>
          </a:p>
          <a:p>
            <a:pPr marL="0" indent="0">
              <a:buNone/>
            </a:pPr>
            <a:r>
              <a:rPr lang="lt-LT" dirty="0"/>
              <a:t>(Atsižvelgiama į tai, kad domėjimosi sritis yra istorinis laikotarpis, dažnai apklausiamajam asmeniškas ir sentimentalus, todėl gauta informacija analizuojama pasitelkiant atminties kultūros srityje dirbančių </a:t>
            </a:r>
            <a:r>
              <a:rPr lang="lt-LT" dirty="0" smtClean="0"/>
              <a:t>mokslininkų keliamas </a:t>
            </a:r>
            <a:r>
              <a:rPr lang="lt-LT" dirty="0"/>
              <a:t>hipotezes.)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47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Surinkti drabužiai archyvuojami, išsamiai aprašomi.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970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5280</TotalTime>
  <Words>655</Words>
  <Application>Microsoft Office PowerPoint</Application>
  <PresentationFormat>Widescreen</PresentationFormat>
  <Paragraphs>124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Kūrybinio ir teorinio darbo tema:  „ Kasdienybės refleksija ir interpretacija moterų aprangoje: XX a. Lietuvos kontekstai 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41</cp:revision>
  <dcterms:created xsi:type="dcterms:W3CDTF">2020-05-31T14:42:08Z</dcterms:created>
  <dcterms:modified xsi:type="dcterms:W3CDTF">2021-08-17T07:23:16Z</dcterms:modified>
</cp:coreProperties>
</file>