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7" r:id="rId3"/>
    <p:sldId id="266" r:id="rId4"/>
    <p:sldId id="264" r:id="rId5"/>
    <p:sldId id="268" r:id="rId6"/>
    <p:sldId id="269" r:id="rId7"/>
    <p:sldId id="271" r:id="rId8"/>
    <p:sldId id="270" r:id="rId9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74866-C4AE-9B48-A07F-44A371E4A254}" v="8" dt="2021-08-19T07:20:29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61"/>
    <p:restoredTop sz="91403"/>
  </p:normalViewPr>
  <p:slideViewPr>
    <p:cSldViewPr snapToGrid="0" snapToObjects="1">
      <p:cViewPr>
        <p:scale>
          <a:sx n="60" d="100"/>
          <a:sy n="60" d="100"/>
        </p:scale>
        <p:origin x="66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41DEE-B592-4AD8-88E4-26C71810E9EC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97BD95-6857-4FBE-BF53-C788D73C58BF}">
      <dgm:prSet/>
      <dgm:spPr/>
      <dgm:t>
        <a:bodyPr/>
        <a:lstStyle/>
        <a:p>
          <a:r>
            <a:rPr lang="en-US" dirty="0" err="1"/>
            <a:t>Aprašomasis</a:t>
          </a:r>
          <a:endParaRPr lang="en-US" dirty="0"/>
        </a:p>
      </dgm:t>
    </dgm:pt>
    <dgm:pt modelId="{1C6062D4-3A41-44C2-BCF0-5BEE8D6A2609}" type="parTrans" cxnId="{EFAB2A38-489C-4F22-BCF9-DCD6DD101FC7}">
      <dgm:prSet/>
      <dgm:spPr/>
      <dgm:t>
        <a:bodyPr/>
        <a:lstStyle/>
        <a:p>
          <a:endParaRPr lang="en-US"/>
        </a:p>
      </dgm:t>
    </dgm:pt>
    <dgm:pt modelId="{518A5730-2BCB-4273-AC1F-B329081E34CB}" type="sibTrans" cxnId="{EFAB2A38-489C-4F22-BCF9-DCD6DD101FC7}">
      <dgm:prSet/>
      <dgm:spPr/>
      <dgm:t>
        <a:bodyPr/>
        <a:lstStyle/>
        <a:p>
          <a:endParaRPr lang="en-US"/>
        </a:p>
      </dgm:t>
    </dgm:pt>
    <dgm:pt modelId="{2F8B1920-3DDD-4606-94DB-4EF390B71114}">
      <dgm:prSet/>
      <dgm:spPr/>
      <dgm:t>
        <a:bodyPr/>
        <a:lstStyle/>
        <a:p>
          <a:r>
            <a:rPr lang="en-US" dirty="0" err="1"/>
            <a:t>Empirinis</a:t>
          </a:r>
          <a:endParaRPr lang="en-US" dirty="0"/>
        </a:p>
      </dgm:t>
    </dgm:pt>
    <dgm:pt modelId="{9E3489F7-FD21-441D-8C95-D858FCCEE635}" type="parTrans" cxnId="{BEEFE604-1BA3-414E-B1F2-26D37F74C0DA}">
      <dgm:prSet/>
      <dgm:spPr/>
      <dgm:t>
        <a:bodyPr/>
        <a:lstStyle/>
        <a:p>
          <a:endParaRPr lang="en-US"/>
        </a:p>
      </dgm:t>
    </dgm:pt>
    <dgm:pt modelId="{AC31283B-C60A-427E-B251-DE7BD2120D35}" type="sibTrans" cxnId="{BEEFE604-1BA3-414E-B1F2-26D37F74C0DA}">
      <dgm:prSet/>
      <dgm:spPr/>
      <dgm:t>
        <a:bodyPr/>
        <a:lstStyle/>
        <a:p>
          <a:endParaRPr lang="en-US"/>
        </a:p>
      </dgm:t>
    </dgm:pt>
    <dgm:pt modelId="{A91249F1-2C95-48B2-8866-B1A6EC811693}">
      <dgm:prSet/>
      <dgm:spPr/>
      <dgm:t>
        <a:bodyPr/>
        <a:lstStyle/>
        <a:p>
          <a:r>
            <a:rPr lang="en-US" dirty="0" err="1"/>
            <a:t>Lyginamasis</a:t>
          </a:r>
          <a:endParaRPr lang="en-US" dirty="0"/>
        </a:p>
      </dgm:t>
    </dgm:pt>
    <dgm:pt modelId="{B6381A00-DA4B-4DA3-AEC4-6788B5BD53F8}" type="parTrans" cxnId="{F2831497-A359-42AD-B64A-635A95A1853A}">
      <dgm:prSet/>
      <dgm:spPr/>
      <dgm:t>
        <a:bodyPr/>
        <a:lstStyle/>
        <a:p>
          <a:endParaRPr lang="en-US"/>
        </a:p>
      </dgm:t>
    </dgm:pt>
    <dgm:pt modelId="{C4D0FFE0-61A1-4623-B301-067E53278EFA}" type="sibTrans" cxnId="{F2831497-A359-42AD-B64A-635A95A1853A}">
      <dgm:prSet/>
      <dgm:spPr/>
      <dgm:t>
        <a:bodyPr/>
        <a:lstStyle/>
        <a:p>
          <a:endParaRPr lang="en-US"/>
        </a:p>
      </dgm:t>
    </dgm:pt>
    <dgm:pt modelId="{57C6B04E-117E-AE4B-8FFB-0EF9D42C97F3}" type="pres">
      <dgm:prSet presAssocID="{02C41DEE-B592-4AD8-88E4-26C71810E9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386D4D-D59C-EA49-802F-A1807787B4D9}" type="pres">
      <dgm:prSet presAssocID="{1E97BD95-6857-4FBE-BF53-C788D73C58BF}" presName="hierRoot1" presStyleCnt="0"/>
      <dgm:spPr/>
    </dgm:pt>
    <dgm:pt modelId="{BD3DD901-F3F9-FB47-9D56-EB67AF1CFBC2}" type="pres">
      <dgm:prSet presAssocID="{1E97BD95-6857-4FBE-BF53-C788D73C58BF}" presName="composite" presStyleCnt="0"/>
      <dgm:spPr/>
    </dgm:pt>
    <dgm:pt modelId="{47E529DB-4C8A-6C47-BF0F-063976893CEC}" type="pres">
      <dgm:prSet presAssocID="{1E97BD95-6857-4FBE-BF53-C788D73C58BF}" presName="background" presStyleLbl="node0" presStyleIdx="0" presStyleCnt="3"/>
      <dgm:spPr/>
    </dgm:pt>
    <dgm:pt modelId="{C69AEBF2-F8CA-624B-949C-B2560C6FF29B}" type="pres">
      <dgm:prSet presAssocID="{1E97BD95-6857-4FBE-BF53-C788D73C58BF}" presName="text" presStyleLbl="fgAcc0" presStyleIdx="0" presStyleCnt="3">
        <dgm:presLayoutVars>
          <dgm:chPref val="3"/>
        </dgm:presLayoutVars>
      </dgm:prSet>
      <dgm:spPr/>
    </dgm:pt>
    <dgm:pt modelId="{A463F1A7-CF85-C14F-A3AA-978744BFD9D6}" type="pres">
      <dgm:prSet presAssocID="{1E97BD95-6857-4FBE-BF53-C788D73C58BF}" presName="hierChild2" presStyleCnt="0"/>
      <dgm:spPr/>
    </dgm:pt>
    <dgm:pt modelId="{3078752E-C65E-5C44-B56F-90453DE9BF93}" type="pres">
      <dgm:prSet presAssocID="{2F8B1920-3DDD-4606-94DB-4EF390B71114}" presName="hierRoot1" presStyleCnt="0"/>
      <dgm:spPr/>
    </dgm:pt>
    <dgm:pt modelId="{6D246987-EC6F-724D-94EC-1E9079626F13}" type="pres">
      <dgm:prSet presAssocID="{2F8B1920-3DDD-4606-94DB-4EF390B71114}" presName="composite" presStyleCnt="0"/>
      <dgm:spPr/>
    </dgm:pt>
    <dgm:pt modelId="{890C0AE1-44D3-F046-8104-64D2F87E6CB7}" type="pres">
      <dgm:prSet presAssocID="{2F8B1920-3DDD-4606-94DB-4EF390B71114}" presName="background" presStyleLbl="node0" presStyleIdx="1" presStyleCnt="3"/>
      <dgm:spPr/>
    </dgm:pt>
    <dgm:pt modelId="{F363BCA4-F333-F148-8D6C-228B5F3FB5B5}" type="pres">
      <dgm:prSet presAssocID="{2F8B1920-3DDD-4606-94DB-4EF390B71114}" presName="text" presStyleLbl="fgAcc0" presStyleIdx="1" presStyleCnt="3">
        <dgm:presLayoutVars>
          <dgm:chPref val="3"/>
        </dgm:presLayoutVars>
      </dgm:prSet>
      <dgm:spPr/>
    </dgm:pt>
    <dgm:pt modelId="{964D5343-E8FE-4544-B957-BB45922010CB}" type="pres">
      <dgm:prSet presAssocID="{2F8B1920-3DDD-4606-94DB-4EF390B71114}" presName="hierChild2" presStyleCnt="0"/>
      <dgm:spPr/>
    </dgm:pt>
    <dgm:pt modelId="{3BA51578-2267-4D42-9F76-41239FBA6310}" type="pres">
      <dgm:prSet presAssocID="{A91249F1-2C95-48B2-8866-B1A6EC811693}" presName="hierRoot1" presStyleCnt="0"/>
      <dgm:spPr/>
    </dgm:pt>
    <dgm:pt modelId="{AF0C4E42-F87F-3F46-A13E-F1A24D27AD7D}" type="pres">
      <dgm:prSet presAssocID="{A91249F1-2C95-48B2-8866-B1A6EC811693}" presName="composite" presStyleCnt="0"/>
      <dgm:spPr/>
    </dgm:pt>
    <dgm:pt modelId="{3BE0648D-D286-C245-A7AE-081E9E58C234}" type="pres">
      <dgm:prSet presAssocID="{A91249F1-2C95-48B2-8866-B1A6EC811693}" presName="background" presStyleLbl="node0" presStyleIdx="2" presStyleCnt="3"/>
      <dgm:spPr/>
    </dgm:pt>
    <dgm:pt modelId="{D9D6D92D-CEE5-CE4E-AC51-90C8A93D9899}" type="pres">
      <dgm:prSet presAssocID="{A91249F1-2C95-48B2-8866-B1A6EC811693}" presName="text" presStyleLbl="fgAcc0" presStyleIdx="2" presStyleCnt="3">
        <dgm:presLayoutVars>
          <dgm:chPref val="3"/>
        </dgm:presLayoutVars>
      </dgm:prSet>
      <dgm:spPr/>
    </dgm:pt>
    <dgm:pt modelId="{470A2A3D-60CC-FB4F-BE65-606FDF971D08}" type="pres">
      <dgm:prSet presAssocID="{A91249F1-2C95-48B2-8866-B1A6EC811693}" presName="hierChild2" presStyleCnt="0"/>
      <dgm:spPr/>
    </dgm:pt>
  </dgm:ptLst>
  <dgm:cxnLst>
    <dgm:cxn modelId="{BEEFE604-1BA3-414E-B1F2-26D37F74C0DA}" srcId="{02C41DEE-B592-4AD8-88E4-26C71810E9EC}" destId="{2F8B1920-3DDD-4606-94DB-4EF390B71114}" srcOrd="1" destOrd="0" parTransId="{9E3489F7-FD21-441D-8C95-D858FCCEE635}" sibTransId="{AC31283B-C60A-427E-B251-DE7BD2120D35}"/>
    <dgm:cxn modelId="{A731C708-FC81-8C4C-86D1-EAF3E3E1ABF6}" type="presOf" srcId="{2F8B1920-3DDD-4606-94DB-4EF390B71114}" destId="{F363BCA4-F333-F148-8D6C-228B5F3FB5B5}" srcOrd="0" destOrd="0" presId="urn:microsoft.com/office/officeart/2005/8/layout/hierarchy1"/>
    <dgm:cxn modelId="{EFAB2A38-489C-4F22-BCF9-DCD6DD101FC7}" srcId="{02C41DEE-B592-4AD8-88E4-26C71810E9EC}" destId="{1E97BD95-6857-4FBE-BF53-C788D73C58BF}" srcOrd="0" destOrd="0" parTransId="{1C6062D4-3A41-44C2-BCF0-5BEE8D6A2609}" sibTransId="{518A5730-2BCB-4273-AC1F-B329081E34CB}"/>
    <dgm:cxn modelId="{C86F0855-174E-7143-ADB1-237EA122C1EF}" type="presOf" srcId="{1E97BD95-6857-4FBE-BF53-C788D73C58BF}" destId="{C69AEBF2-F8CA-624B-949C-B2560C6FF29B}" srcOrd="0" destOrd="0" presId="urn:microsoft.com/office/officeart/2005/8/layout/hierarchy1"/>
    <dgm:cxn modelId="{ACF2F15A-D82E-0D41-A7C3-983D89D44152}" type="presOf" srcId="{A91249F1-2C95-48B2-8866-B1A6EC811693}" destId="{D9D6D92D-CEE5-CE4E-AC51-90C8A93D9899}" srcOrd="0" destOrd="0" presId="urn:microsoft.com/office/officeart/2005/8/layout/hierarchy1"/>
    <dgm:cxn modelId="{F2831497-A359-42AD-B64A-635A95A1853A}" srcId="{02C41DEE-B592-4AD8-88E4-26C71810E9EC}" destId="{A91249F1-2C95-48B2-8866-B1A6EC811693}" srcOrd="2" destOrd="0" parTransId="{B6381A00-DA4B-4DA3-AEC4-6788B5BD53F8}" sibTransId="{C4D0FFE0-61A1-4623-B301-067E53278EFA}"/>
    <dgm:cxn modelId="{38C8ACD1-56CA-634F-A92C-CE43FAEF65AE}" type="presOf" srcId="{02C41DEE-B592-4AD8-88E4-26C71810E9EC}" destId="{57C6B04E-117E-AE4B-8FFB-0EF9D42C97F3}" srcOrd="0" destOrd="0" presId="urn:microsoft.com/office/officeart/2005/8/layout/hierarchy1"/>
    <dgm:cxn modelId="{BBFFDE7A-464C-A547-94DF-783412283E33}" type="presParOf" srcId="{57C6B04E-117E-AE4B-8FFB-0EF9D42C97F3}" destId="{77386D4D-D59C-EA49-802F-A1807787B4D9}" srcOrd="0" destOrd="0" presId="urn:microsoft.com/office/officeart/2005/8/layout/hierarchy1"/>
    <dgm:cxn modelId="{8F2D4D4E-6C85-0F48-9B8A-DDD136F74B74}" type="presParOf" srcId="{77386D4D-D59C-EA49-802F-A1807787B4D9}" destId="{BD3DD901-F3F9-FB47-9D56-EB67AF1CFBC2}" srcOrd="0" destOrd="0" presId="urn:microsoft.com/office/officeart/2005/8/layout/hierarchy1"/>
    <dgm:cxn modelId="{01B07D35-2927-F740-94D6-DD6E5FD934A4}" type="presParOf" srcId="{BD3DD901-F3F9-FB47-9D56-EB67AF1CFBC2}" destId="{47E529DB-4C8A-6C47-BF0F-063976893CEC}" srcOrd="0" destOrd="0" presId="urn:microsoft.com/office/officeart/2005/8/layout/hierarchy1"/>
    <dgm:cxn modelId="{EC8B2119-2F5B-CD4E-B350-F452AB93B9EA}" type="presParOf" srcId="{BD3DD901-F3F9-FB47-9D56-EB67AF1CFBC2}" destId="{C69AEBF2-F8CA-624B-949C-B2560C6FF29B}" srcOrd="1" destOrd="0" presId="urn:microsoft.com/office/officeart/2005/8/layout/hierarchy1"/>
    <dgm:cxn modelId="{5B73D334-2A59-6E45-A7CF-2E52AA9C1813}" type="presParOf" srcId="{77386D4D-D59C-EA49-802F-A1807787B4D9}" destId="{A463F1A7-CF85-C14F-A3AA-978744BFD9D6}" srcOrd="1" destOrd="0" presId="urn:microsoft.com/office/officeart/2005/8/layout/hierarchy1"/>
    <dgm:cxn modelId="{077E1876-1ED2-C549-8675-664DDD467BAB}" type="presParOf" srcId="{57C6B04E-117E-AE4B-8FFB-0EF9D42C97F3}" destId="{3078752E-C65E-5C44-B56F-90453DE9BF93}" srcOrd="1" destOrd="0" presId="urn:microsoft.com/office/officeart/2005/8/layout/hierarchy1"/>
    <dgm:cxn modelId="{3FB75C99-FAB9-9147-91B4-C20C19887FA9}" type="presParOf" srcId="{3078752E-C65E-5C44-B56F-90453DE9BF93}" destId="{6D246987-EC6F-724D-94EC-1E9079626F13}" srcOrd="0" destOrd="0" presId="urn:microsoft.com/office/officeart/2005/8/layout/hierarchy1"/>
    <dgm:cxn modelId="{8343BD3D-5391-0044-86BC-4C3B37D760BC}" type="presParOf" srcId="{6D246987-EC6F-724D-94EC-1E9079626F13}" destId="{890C0AE1-44D3-F046-8104-64D2F87E6CB7}" srcOrd="0" destOrd="0" presId="urn:microsoft.com/office/officeart/2005/8/layout/hierarchy1"/>
    <dgm:cxn modelId="{B1D89E0B-44E7-1940-A911-06B2D40BDC7F}" type="presParOf" srcId="{6D246987-EC6F-724D-94EC-1E9079626F13}" destId="{F363BCA4-F333-F148-8D6C-228B5F3FB5B5}" srcOrd="1" destOrd="0" presId="urn:microsoft.com/office/officeart/2005/8/layout/hierarchy1"/>
    <dgm:cxn modelId="{7EB1875E-E6BC-5F4D-B775-AD9085DA9F2B}" type="presParOf" srcId="{3078752E-C65E-5C44-B56F-90453DE9BF93}" destId="{964D5343-E8FE-4544-B957-BB45922010CB}" srcOrd="1" destOrd="0" presId="urn:microsoft.com/office/officeart/2005/8/layout/hierarchy1"/>
    <dgm:cxn modelId="{741AF98A-0993-A84E-8065-8CB0AA632B23}" type="presParOf" srcId="{57C6B04E-117E-AE4B-8FFB-0EF9D42C97F3}" destId="{3BA51578-2267-4D42-9F76-41239FBA6310}" srcOrd="2" destOrd="0" presId="urn:microsoft.com/office/officeart/2005/8/layout/hierarchy1"/>
    <dgm:cxn modelId="{A87B5139-81A3-224B-86D4-654A26EC7E3D}" type="presParOf" srcId="{3BA51578-2267-4D42-9F76-41239FBA6310}" destId="{AF0C4E42-F87F-3F46-A13E-F1A24D27AD7D}" srcOrd="0" destOrd="0" presId="urn:microsoft.com/office/officeart/2005/8/layout/hierarchy1"/>
    <dgm:cxn modelId="{29117B48-ADF6-5F4F-802E-712A41B0C467}" type="presParOf" srcId="{AF0C4E42-F87F-3F46-A13E-F1A24D27AD7D}" destId="{3BE0648D-D286-C245-A7AE-081E9E58C234}" srcOrd="0" destOrd="0" presId="urn:microsoft.com/office/officeart/2005/8/layout/hierarchy1"/>
    <dgm:cxn modelId="{2085539B-D228-904C-A422-AF5FC9EBC1D0}" type="presParOf" srcId="{AF0C4E42-F87F-3F46-A13E-F1A24D27AD7D}" destId="{D9D6D92D-CEE5-CE4E-AC51-90C8A93D9899}" srcOrd="1" destOrd="0" presId="urn:microsoft.com/office/officeart/2005/8/layout/hierarchy1"/>
    <dgm:cxn modelId="{D4EFEB32-231E-544C-A969-6A56E85C0164}" type="presParOf" srcId="{3BA51578-2267-4D42-9F76-41239FBA6310}" destId="{470A2A3D-60CC-FB4F-BE65-606FDF971D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529DB-4C8A-6C47-BF0F-063976893CEC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9AEBF2-F8CA-624B-949C-B2560C6FF29B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Aprašomasis</a:t>
          </a:r>
          <a:endParaRPr lang="en-US" sz="3900" kern="1200" dirty="0"/>
        </a:p>
      </dsp:txBody>
      <dsp:txXfrm>
        <a:off x="383617" y="1447754"/>
        <a:ext cx="2847502" cy="1768010"/>
      </dsp:txXfrm>
    </dsp:sp>
    <dsp:sp modelId="{890C0AE1-44D3-F046-8104-64D2F87E6CB7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63BCA4-F333-F148-8D6C-228B5F3FB5B5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Empirinis</a:t>
          </a:r>
          <a:endParaRPr lang="en-US" sz="3900" kern="1200" dirty="0"/>
        </a:p>
      </dsp:txBody>
      <dsp:txXfrm>
        <a:off x="3998355" y="1447754"/>
        <a:ext cx="2847502" cy="1768010"/>
      </dsp:txXfrm>
    </dsp:sp>
    <dsp:sp modelId="{3BE0648D-D286-C245-A7AE-081E9E58C234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D6D92D-CEE5-CE4E-AC51-90C8A93D9899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Lyginamasis</a:t>
          </a:r>
          <a:endParaRPr lang="en-US" sz="3900" kern="1200" dirty="0"/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1D478-DF79-3B4D-B6BF-04AB938DB45F}" type="datetimeFigureOut">
              <a:rPr lang="en-LT" smtClean="0"/>
              <a:t>2021-08-19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79228-D4EC-9843-BE6A-0FE6305663CC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30805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D9832-A5F9-D547-8ACD-B8ECF923A196}" type="slidenum">
              <a:rPr lang="en-LT" smtClean="0"/>
              <a:t>3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3018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1435-DA49-6540-950C-6220C2666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B7B41-3BF4-8945-B863-585E4F8B6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64113-85B8-A447-A3F9-C7CCAFF7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1AD-B795-704A-9773-2553A9648305}" type="datetimeFigureOut">
              <a:rPr lang="en-LT" smtClean="0"/>
              <a:t>2021-08-19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5DD2A-B2C2-184A-965E-7818A783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B34F5-4D94-CD4B-BDC6-B293DB28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FF0-BDFB-284A-AF68-B9C9191F9E8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709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441B-7C88-2B43-B7A8-818AF0AC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7BC7D-3568-C04E-AEEE-17892333A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F8CC9-8B1F-9F49-B95F-20C9B6EE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1AD-B795-704A-9773-2553A9648305}" type="datetimeFigureOut">
              <a:rPr lang="en-LT" smtClean="0"/>
              <a:t>2021-08-19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6C687-E259-994E-8BC1-CC84F88B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C2ECA-B89A-FF44-B76A-93C5EFC9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FF0-BDFB-284A-AF68-B9C9191F9E8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2562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E3A24-34DB-E644-9145-736849133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68963-6C9A-3B44-9579-0B3D44CBA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BE8D2-ECA1-A245-92C8-820557D7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1AD-B795-704A-9773-2553A9648305}" type="datetimeFigureOut">
              <a:rPr lang="en-LT" smtClean="0"/>
              <a:t>2021-08-19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F9AE9-77FB-4D4B-AB9B-FFF9D749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5226E-C3CF-D04E-94E8-7400D8AF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FF0-BDFB-284A-AF68-B9C9191F9E8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06911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4E2A-8BEC-D141-B0E2-061EEA20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D65AE-D46D-0C4E-A55A-82AC628A5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C3A68-E780-2B4F-B2E7-94C89334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1AD-B795-704A-9773-2553A9648305}" type="datetimeFigureOut">
              <a:rPr lang="en-LT" smtClean="0"/>
              <a:t>2021-08-19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5003E-1F23-8845-ADF2-298C15C0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1B15F-8F3A-EF44-81A0-D3D079DF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FF0-BDFB-284A-AF68-B9C9191F9E8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25613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F321-85FE-AD48-98CD-4873674E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2E24D-A984-1844-AA1E-CA882CDE2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BD4EC-6146-6543-906D-00477513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1AD-B795-704A-9773-2553A9648305}" type="datetimeFigureOut">
              <a:rPr lang="en-LT" smtClean="0"/>
              <a:t>2021-08-19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5F8A7-B906-5842-8AAE-83FE8044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D9117-F641-3244-A05B-3612FA86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FF0-BDFB-284A-AF68-B9C9191F9E8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50901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A15F-2782-364F-9A9A-172660300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4D793-AFE1-ED4F-AB6B-F80D4946D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D65D7-DD46-254D-96F9-FFC849E61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71767-690F-7A46-9BDA-2855A340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1AD-B795-704A-9773-2553A9648305}" type="datetimeFigureOut">
              <a:rPr lang="en-LT" smtClean="0"/>
              <a:t>2021-08-19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FAAAA-3807-E643-9FFE-47B790E7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C6C06-DFC7-124E-BEEC-A2D6F683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FF0-BDFB-284A-AF68-B9C9191F9E8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5386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BE501-50EA-4D47-A06C-9F140A50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F389F-815D-6F4D-BAAC-C9E3D7ECA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8EF1F-0DFC-EF4B-B4D9-85372A950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59AB7-3CA3-DE42-B187-041CEF12A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E22780-6051-8B4F-89DF-D82336D05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EC509-2D9B-F041-91DF-A9BF327E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1AD-B795-704A-9773-2553A9648305}" type="datetimeFigureOut">
              <a:rPr lang="en-LT" smtClean="0"/>
              <a:t>2021-08-19</a:t>
            </a:fld>
            <a:endParaRPr lang="en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9C48D-611B-5744-B357-A380F9BF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A5785F-A66E-CD42-BF20-EC28AD74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FF0-BDFB-284A-AF68-B9C9191F9E8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99933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3375B-A0D6-F744-8F4B-43E5A60C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B8D5D-0CFD-C247-B435-AAF3BCA5A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1AD-B795-704A-9773-2553A9648305}" type="datetimeFigureOut">
              <a:rPr lang="en-LT" smtClean="0"/>
              <a:t>2021-08-19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80B41-FF03-F241-9FA5-8ACBD6D8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18A30-8F30-A646-BB23-1FB9E04B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FF0-BDFB-284A-AF68-B9C9191F9E8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04308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608E5-CDA0-7F4A-A6FD-9FE93B18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1AD-B795-704A-9773-2553A9648305}" type="datetimeFigureOut">
              <a:rPr lang="en-LT" smtClean="0"/>
              <a:t>2021-08-19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51429F-DF9B-1647-AEEE-86D5E4B8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C9F18-D306-8144-A236-E2C40C86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FF0-BDFB-284A-AF68-B9C9191F9E8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13366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4819-7EE4-4842-9B64-4F1F0390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3ECCE-60F8-2D43-8E37-BF41234A5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64B45-C9D4-B046-836D-896935ECC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62B6F-50B2-6549-9315-5FDF4161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1AD-B795-704A-9773-2553A9648305}" type="datetimeFigureOut">
              <a:rPr lang="en-LT" smtClean="0"/>
              <a:t>2021-08-19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6B433-5AA0-5043-9D84-8C4DDAC5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BA0B3-1138-654E-9FEB-4CC99D3E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FF0-BDFB-284A-AF68-B9C9191F9E8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6850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1991-6515-FC43-ABB2-D73F5093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D847C-FF90-3743-B281-F5D8D2F26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EEB8E-F1B5-A047-BFB3-43299A20E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90EB9-821B-A74F-8534-99628F2A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1AD-B795-704A-9773-2553A9648305}" type="datetimeFigureOut">
              <a:rPr lang="en-LT" smtClean="0"/>
              <a:t>2021-08-19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87D56-0016-B14D-9A79-26FDA339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02D39-BF08-E34D-A455-F4121CA5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FF0-BDFB-284A-AF68-B9C9191F9E8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12779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51CCCC-2680-A646-A359-DEFA9B9A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1DA42-F2A2-4E42-88BB-46C82BF8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E608D-07A4-F143-B1B4-8B30B3274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481AD-B795-704A-9773-2553A9648305}" type="datetimeFigureOut">
              <a:rPr lang="en-LT" smtClean="0"/>
              <a:t>2021-08-19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25A65-41C9-1D42-98B4-4102DB16F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BB0A0-A567-9944-8D11-EB1F3C370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32FF0-BDFB-284A-AF68-B9C9191F9E8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2230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0C8E-C089-8648-9262-CB09572E5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6221" y="1079499"/>
            <a:ext cx="4211571" cy="3217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LT" sz="3700" dirty="0">
                <a:latin typeface="+mn-lt"/>
              </a:rPr>
              <a:t>Julija Ivanovaitė</a:t>
            </a:r>
            <a:br>
              <a:rPr lang="en-LT" sz="3700" dirty="0">
                <a:latin typeface="+mn-lt"/>
              </a:rPr>
            </a:br>
            <a:br>
              <a:rPr lang="en-LT" sz="3700" dirty="0">
                <a:latin typeface="+mn-lt"/>
              </a:rPr>
            </a:br>
            <a:r>
              <a:rPr lang="en-GB" sz="3700" dirty="0" err="1">
                <a:latin typeface="+mn-lt"/>
              </a:rPr>
              <a:t>Virtuoziškumas</a:t>
            </a:r>
            <a:r>
              <a:rPr lang="en-GB" sz="3700" dirty="0">
                <a:latin typeface="+mn-lt"/>
              </a:rPr>
              <a:t> </a:t>
            </a:r>
            <a:r>
              <a:rPr lang="en-GB" sz="3700" dirty="0" err="1">
                <a:latin typeface="+mn-lt"/>
              </a:rPr>
              <a:t>postminimalizme</a:t>
            </a:r>
            <a:r>
              <a:rPr lang="en-GB" sz="3700" dirty="0">
                <a:latin typeface="+mn-lt"/>
              </a:rPr>
              <a:t>: </a:t>
            </a:r>
            <a:r>
              <a:rPr lang="en-GB" sz="3700" dirty="0" err="1">
                <a:latin typeface="+mn-lt"/>
              </a:rPr>
              <a:t>koncertai</a:t>
            </a:r>
            <a:r>
              <a:rPr lang="en-GB" sz="3700" dirty="0">
                <a:latin typeface="+mn-lt"/>
              </a:rPr>
              <a:t> </a:t>
            </a:r>
            <a:r>
              <a:rPr lang="en-GB" sz="3700" dirty="0" err="1">
                <a:latin typeface="+mn-lt"/>
              </a:rPr>
              <a:t>smuikui</a:t>
            </a:r>
            <a:r>
              <a:rPr lang="en-GB" sz="3700" dirty="0">
                <a:latin typeface="+mn-lt"/>
              </a:rPr>
              <a:t> </a:t>
            </a:r>
            <a:br>
              <a:rPr lang="en-GB" sz="3700" dirty="0">
                <a:latin typeface="+mn-lt"/>
              </a:rPr>
            </a:br>
            <a:endParaRPr lang="en-LT" sz="3700" dirty="0">
              <a:latin typeface="+mn-lt"/>
            </a:endParaRPr>
          </a:p>
        </p:txBody>
      </p:sp>
      <p:pic>
        <p:nvPicPr>
          <p:cNvPr id="23" name="Picture 3" descr="An abstract white and grey weave pattern">
            <a:extLst>
              <a:ext uri="{FF2B5EF4-FFF2-40B4-BE49-F238E27FC236}">
                <a16:creationId xmlns:a16="http://schemas.microsoft.com/office/drawing/2014/main" id="{4CAF7E14-4238-4CEC-946D-CADD4E5EE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16"/>
          <a:stretch/>
        </p:blipFill>
        <p:spPr>
          <a:xfrm>
            <a:off x="20" y="10"/>
            <a:ext cx="7211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6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0D2C292-3C0E-4838-A0E7-AD684F14E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AE966-38BC-C340-9CF0-B44141ACABB0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Tyrimo metodai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TextBox 3">
            <a:extLst>
              <a:ext uri="{FF2B5EF4-FFF2-40B4-BE49-F238E27FC236}">
                <a16:creationId xmlns:a16="http://schemas.microsoft.com/office/drawing/2014/main" id="{54FEDC22-94D1-46B3-B0CD-8E3253999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506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733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02259-6407-DB4A-B055-9DD74296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00" y="60960"/>
            <a:ext cx="11657214" cy="673607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5000" b="1" dirty="0"/>
              <a:t>DARBO PLANAS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en-GB" sz="35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ĮVADAS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1. SMUIKO KONCERTAS POSTMINIMALIZMO KONTEKSTUOSE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	1.1. </a:t>
            </a:r>
            <a:r>
              <a:rPr lang="en-GB" sz="6000" dirty="0" err="1"/>
              <a:t>Postminimalizmo</a:t>
            </a:r>
            <a:r>
              <a:rPr lang="en-GB" sz="6000" dirty="0"/>
              <a:t> </a:t>
            </a:r>
            <a:r>
              <a:rPr lang="en-GB" sz="6000" dirty="0" err="1"/>
              <a:t>diskursas</a:t>
            </a:r>
            <a:r>
              <a:rPr lang="en-GB" sz="6000" dirty="0"/>
              <a:t> </a:t>
            </a:r>
            <a:r>
              <a:rPr lang="en-GB" sz="6000" dirty="0" err="1"/>
              <a:t>muzikoje</a:t>
            </a:r>
            <a:r>
              <a:rPr lang="en-GB" sz="60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		1.1.1.  </a:t>
            </a:r>
            <a:r>
              <a:rPr lang="en-GB" sz="6000" dirty="0" err="1"/>
              <a:t>Minimalizmo</a:t>
            </a:r>
            <a:r>
              <a:rPr lang="en-GB" sz="6000" dirty="0"/>
              <a:t> </a:t>
            </a:r>
            <a:r>
              <a:rPr lang="en-GB" sz="6000" dirty="0" err="1"/>
              <a:t>estetika</a:t>
            </a:r>
            <a:r>
              <a:rPr lang="en-GB" sz="6000" dirty="0"/>
              <a:t> </a:t>
            </a:r>
            <a:r>
              <a:rPr lang="en-GB" sz="6000" dirty="0" err="1"/>
              <a:t>ir</a:t>
            </a:r>
            <a:r>
              <a:rPr lang="en-GB" sz="6000" dirty="0"/>
              <a:t> </a:t>
            </a:r>
            <a:r>
              <a:rPr lang="en-GB" sz="6000" dirty="0" err="1"/>
              <a:t>komponavimo</a:t>
            </a:r>
            <a:r>
              <a:rPr lang="en-GB" sz="6000" dirty="0"/>
              <a:t> </a:t>
            </a:r>
            <a:r>
              <a:rPr lang="en-GB" sz="6000" dirty="0" err="1"/>
              <a:t>nuostatos</a:t>
            </a:r>
            <a:r>
              <a:rPr lang="en-GB" sz="6000" dirty="0"/>
              <a:t>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		1.1.2.  </a:t>
            </a:r>
            <a:r>
              <a:rPr lang="en-GB" sz="6000" dirty="0" err="1"/>
              <a:t>Postminimalizmo</a:t>
            </a:r>
            <a:r>
              <a:rPr lang="en-GB" sz="6000" dirty="0"/>
              <a:t> </a:t>
            </a:r>
            <a:r>
              <a:rPr lang="en-GB" sz="6000" dirty="0" err="1"/>
              <a:t>muzikos</a:t>
            </a:r>
            <a:r>
              <a:rPr lang="en-GB" sz="6000" dirty="0"/>
              <a:t> </a:t>
            </a:r>
            <a:r>
              <a:rPr lang="en-GB" sz="6000" dirty="0" err="1"/>
              <a:t>stiliaus</a:t>
            </a:r>
            <a:r>
              <a:rPr lang="en-GB" sz="6000" dirty="0"/>
              <a:t> </a:t>
            </a:r>
            <a:r>
              <a:rPr lang="en-GB" sz="6000" dirty="0" err="1"/>
              <a:t>bruožai</a:t>
            </a:r>
            <a:r>
              <a:rPr lang="en-GB" sz="60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		1.1.3.  </a:t>
            </a:r>
            <a:r>
              <a:rPr lang="en-GB" sz="6000" dirty="0" err="1"/>
              <a:t>Minimalizmas</a:t>
            </a:r>
            <a:r>
              <a:rPr lang="en-GB" sz="6000" dirty="0"/>
              <a:t> versus </a:t>
            </a:r>
            <a:r>
              <a:rPr lang="en-GB" sz="6000" dirty="0" err="1"/>
              <a:t>postminimalizmas</a:t>
            </a:r>
            <a:r>
              <a:rPr lang="en-GB" sz="60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	1.2. </a:t>
            </a:r>
            <a:r>
              <a:rPr lang="en-GB" sz="6000" dirty="0" err="1"/>
              <a:t>Smuiko</a:t>
            </a:r>
            <a:r>
              <a:rPr lang="en-GB" sz="6000" dirty="0"/>
              <a:t> </a:t>
            </a:r>
            <a:r>
              <a:rPr lang="en-GB" sz="6000" dirty="0" err="1"/>
              <a:t>koncerto</a:t>
            </a:r>
            <a:r>
              <a:rPr lang="en-GB" sz="6000" dirty="0"/>
              <a:t> </a:t>
            </a:r>
            <a:r>
              <a:rPr lang="en-GB" sz="6000" dirty="0" err="1"/>
              <a:t>žanro</a:t>
            </a:r>
            <a:r>
              <a:rPr lang="en-GB" sz="6000" dirty="0"/>
              <a:t> </a:t>
            </a:r>
            <a:r>
              <a:rPr lang="en-GB" sz="6000" dirty="0" err="1"/>
              <a:t>apraiškos</a:t>
            </a:r>
            <a:r>
              <a:rPr lang="en-GB" sz="6000" dirty="0"/>
              <a:t> </a:t>
            </a:r>
            <a:r>
              <a:rPr lang="en-GB" sz="6000" dirty="0" err="1"/>
              <a:t>postminimalistų</a:t>
            </a:r>
            <a:r>
              <a:rPr lang="en-GB" sz="6000" dirty="0"/>
              <a:t> </a:t>
            </a:r>
            <a:r>
              <a:rPr lang="en-GB" sz="6000" dirty="0" err="1"/>
              <a:t>kūryboje</a:t>
            </a:r>
            <a:r>
              <a:rPr lang="en-GB" sz="60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		1.2.1.  </a:t>
            </a:r>
            <a:r>
              <a:rPr lang="en-GB" sz="6000" dirty="0" err="1"/>
              <a:t>Koncerto</a:t>
            </a:r>
            <a:r>
              <a:rPr lang="en-GB" sz="6000" dirty="0"/>
              <a:t> </a:t>
            </a:r>
            <a:r>
              <a:rPr lang="en-GB" sz="6000" dirty="0" err="1"/>
              <a:t>žanrinė</a:t>
            </a:r>
            <a:r>
              <a:rPr lang="en-GB" sz="6000" dirty="0"/>
              <a:t> </a:t>
            </a:r>
            <a:r>
              <a:rPr lang="en-GB" sz="6000" dirty="0" err="1"/>
              <a:t>ir</a:t>
            </a:r>
            <a:r>
              <a:rPr lang="en-GB" sz="6000" dirty="0"/>
              <a:t> </a:t>
            </a:r>
            <a:r>
              <a:rPr lang="en-GB" sz="6000" dirty="0" err="1"/>
              <a:t>struktūrinė</a:t>
            </a:r>
            <a:r>
              <a:rPr lang="en-GB" sz="6000" dirty="0"/>
              <a:t> </a:t>
            </a:r>
            <a:r>
              <a:rPr lang="en-GB" sz="6000" dirty="0" err="1"/>
              <a:t>paradigma</a:t>
            </a:r>
            <a:r>
              <a:rPr lang="en-GB" sz="6000" dirty="0"/>
              <a:t>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		1.2.2.  </a:t>
            </a:r>
            <a:r>
              <a:rPr lang="en-GB" sz="6000" dirty="0" err="1"/>
              <a:t>Postminimalistinis</a:t>
            </a:r>
            <a:r>
              <a:rPr lang="en-GB" sz="6000" dirty="0"/>
              <a:t> </a:t>
            </a:r>
            <a:r>
              <a:rPr lang="en-GB" sz="6000" dirty="0" err="1"/>
              <a:t>koncertas</a:t>
            </a:r>
            <a:r>
              <a:rPr lang="en-GB" sz="60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2. VIRTUOZIŠKUMAS POSTMINIMALISTINĖJE MUZIKOJE SMUIKUI: DEFINICIJA IR SKLAIDA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	2.1. </a:t>
            </a:r>
            <a:r>
              <a:rPr lang="en-GB" sz="6000" dirty="0" err="1"/>
              <a:t>Virtuoziškų</a:t>
            </a:r>
            <a:r>
              <a:rPr lang="en-GB" sz="6000" dirty="0"/>
              <a:t> </a:t>
            </a:r>
            <a:r>
              <a:rPr lang="en-GB" sz="6000" dirty="0" err="1"/>
              <a:t>smuiko</a:t>
            </a:r>
            <a:r>
              <a:rPr lang="en-GB" sz="6000" dirty="0"/>
              <a:t> </a:t>
            </a:r>
            <a:r>
              <a:rPr lang="en-GB" sz="6000" dirty="0" err="1"/>
              <a:t>technikų</a:t>
            </a:r>
            <a:r>
              <a:rPr lang="en-GB" sz="6000" dirty="0"/>
              <a:t> </a:t>
            </a:r>
            <a:r>
              <a:rPr lang="en-GB" sz="6000" dirty="0" err="1"/>
              <a:t>tipologija</a:t>
            </a:r>
            <a:r>
              <a:rPr lang="en-GB" sz="60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	2.2. XXI a. </a:t>
            </a:r>
            <a:r>
              <a:rPr lang="en-GB" sz="6000" dirty="0" err="1"/>
              <a:t>smuikininkų</a:t>
            </a:r>
            <a:r>
              <a:rPr lang="en-GB" sz="6000" dirty="0"/>
              <a:t> </a:t>
            </a:r>
            <a:r>
              <a:rPr lang="en-GB" sz="6000" dirty="0" err="1"/>
              <a:t>ir</a:t>
            </a:r>
            <a:r>
              <a:rPr lang="en-GB" sz="6000" dirty="0"/>
              <a:t> </a:t>
            </a:r>
            <a:r>
              <a:rPr lang="en-GB" sz="6000" dirty="0" err="1"/>
              <a:t>kompozitorių</a:t>
            </a:r>
            <a:r>
              <a:rPr lang="en-GB" sz="6000" dirty="0"/>
              <a:t> </a:t>
            </a:r>
            <a:r>
              <a:rPr lang="en-GB" sz="6000" dirty="0" err="1"/>
              <a:t>požiūris</a:t>
            </a:r>
            <a:r>
              <a:rPr lang="en-GB" sz="6000" dirty="0"/>
              <a:t> </a:t>
            </a:r>
            <a:r>
              <a:rPr lang="en-GB" sz="6000" dirty="0" err="1"/>
              <a:t>į</a:t>
            </a:r>
            <a:r>
              <a:rPr lang="en-GB" sz="6000" dirty="0"/>
              <a:t> </a:t>
            </a:r>
            <a:r>
              <a:rPr lang="en-GB" sz="6000" dirty="0" err="1"/>
              <a:t>šiuolaikinį</a:t>
            </a:r>
            <a:r>
              <a:rPr lang="en-GB" sz="6000" dirty="0"/>
              <a:t> </a:t>
            </a:r>
            <a:r>
              <a:rPr lang="en-GB" sz="6000" dirty="0" err="1"/>
              <a:t>virtuoziškumą</a:t>
            </a:r>
            <a:endParaRPr lang="en-GB" sz="6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3. POSTMINIMALISTINIŲKONCERTŲ SMUIKUI INTERPRETACINĖ ANALIZĖ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	3.1. </a:t>
            </a:r>
            <a:r>
              <a:rPr lang="en-GB" sz="6000" dirty="0" err="1"/>
              <a:t>Postminimalistiniai</a:t>
            </a:r>
            <a:r>
              <a:rPr lang="en-GB" sz="6000" dirty="0"/>
              <a:t> </a:t>
            </a:r>
            <a:r>
              <a:rPr lang="en-GB" sz="6000" dirty="0" err="1"/>
              <a:t>koncertai</a:t>
            </a:r>
            <a:r>
              <a:rPr lang="en-GB" sz="6000" dirty="0"/>
              <a:t> </a:t>
            </a:r>
            <a:r>
              <a:rPr lang="en-GB" sz="6000" dirty="0" err="1"/>
              <a:t>smuikui</a:t>
            </a:r>
            <a:r>
              <a:rPr lang="en-GB" sz="6000" dirty="0"/>
              <a:t>: </a:t>
            </a:r>
            <a:r>
              <a:rPr lang="en-GB" sz="6000" dirty="0" err="1"/>
              <a:t>interpretacinė</a:t>
            </a:r>
            <a:r>
              <a:rPr lang="en-GB" sz="6000" dirty="0"/>
              <a:t> </a:t>
            </a:r>
            <a:r>
              <a:rPr lang="en-GB" sz="6000" dirty="0" err="1"/>
              <a:t>analizė</a:t>
            </a:r>
            <a:endParaRPr lang="en-GB" sz="6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	3.2. G. </a:t>
            </a:r>
            <a:r>
              <a:rPr lang="en-GB" sz="6000" dirty="0" err="1"/>
              <a:t>Gelgoto</a:t>
            </a:r>
            <a:r>
              <a:rPr lang="en-GB" sz="6000" dirty="0"/>
              <a:t> </a:t>
            </a:r>
            <a:r>
              <a:rPr lang="en-GB" sz="6000" dirty="0" err="1"/>
              <a:t>Koncertas</a:t>
            </a:r>
            <a:r>
              <a:rPr lang="en-GB" sz="6000" dirty="0"/>
              <a:t> </a:t>
            </a:r>
            <a:r>
              <a:rPr lang="en-GB" sz="6000" dirty="0" err="1"/>
              <a:t>smuikui</a:t>
            </a:r>
            <a:r>
              <a:rPr lang="en-GB" sz="6000" dirty="0"/>
              <a:t> Nr. 2: </a:t>
            </a:r>
            <a:r>
              <a:rPr lang="en-GB" sz="6000" dirty="0" err="1"/>
              <a:t>atvejo</a:t>
            </a:r>
            <a:r>
              <a:rPr lang="en-GB" sz="6000" dirty="0"/>
              <a:t> </a:t>
            </a:r>
            <a:r>
              <a:rPr lang="en-GB" sz="6000" dirty="0" err="1"/>
              <a:t>analizė</a:t>
            </a:r>
            <a:endParaRPr lang="en-GB" sz="6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		3.2.1.  </a:t>
            </a:r>
            <a:r>
              <a:rPr lang="en-GB" sz="6000" dirty="0" err="1"/>
              <a:t>Prekompozicijos</a:t>
            </a:r>
            <a:r>
              <a:rPr lang="en-GB" sz="6000" dirty="0"/>
              <a:t> </a:t>
            </a:r>
            <a:r>
              <a:rPr lang="en-GB" sz="6000" dirty="0" err="1"/>
              <a:t>etapas</a:t>
            </a:r>
            <a:r>
              <a:rPr lang="en-GB" sz="60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		3.2.2.  </a:t>
            </a:r>
            <a:r>
              <a:rPr lang="en-GB" sz="6000" dirty="0" err="1"/>
              <a:t>Koncerto</a:t>
            </a:r>
            <a:r>
              <a:rPr lang="en-GB" sz="6000" dirty="0"/>
              <a:t> </a:t>
            </a:r>
            <a:r>
              <a:rPr lang="en-GB" sz="6000" dirty="0" err="1"/>
              <a:t>kompleksinė</a:t>
            </a:r>
            <a:r>
              <a:rPr lang="en-GB" sz="6000" dirty="0"/>
              <a:t> </a:t>
            </a:r>
            <a:r>
              <a:rPr lang="en-GB" sz="6000" dirty="0" err="1"/>
              <a:t>analizė</a:t>
            </a:r>
            <a:endParaRPr lang="en-GB" sz="6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		3.2.3.  </a:t>
            </a:r>
            <a:r>
              <a:rPr lang="en-GB" sz="6000" dirty="0" err="1"/>
              <a:t>Interpretacijos</a:t>
            </a:r>
            <a:r>
              <a:rPr lang="en-GB" sz="6000" dirty="0"/>
              <a:t> </a:t>
            </a:r>
            <a:r>
              <a:rPr lang="en-GB" sz="6000" dirty="0" err="1"/>
              <a:t>meninis</a:t>
            </a:r>
            <a:r>
              <a:rPr lang="en-GB" sz="6000" dirty="0"/>
              <a:t> </a:t>
            </a:r>
            <a:r>
              <a:rPr lang="en-GB" sz="6000" dirty="0" err="1"/>
              <a:t>tyrimas</a:t>
            </a:r>
            <a:r>
              <a:rPr lang="en-GB" sz="60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IŠVADOS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LITERATŪROS SĄRAŠAS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6000" dirty="0"/>
              <a:t>PRIEDAI </a:t>
            </a: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14682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8C632-B821-F647-A96B-881CB54BF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8051"/>
            <a:ext cx="11734800" cy="591046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/>
              <a:t>1. SMUIKO KONCERTAS POSTMINIMALIZMO KONTEKSTUOSE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/>
              <a:t>	1.1. Postminimalizmo diskursas muzikoje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/>
              <a:t>		1.1.1.  Minimalizmo estetika ir komponavimo nuostatos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/>
              <a:t>		1.1.2.  Postminimalizmo muzikos stiliaus bruožai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/>
              <a:t>		1.1.3.  Minimalizmas versus postminimalizmas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/>
              <a:t>	1.2. Smuiko koncerto žanro apraiškos postminimalistų kūryboje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/>
              <a:t>		1.2.1.  Koncerto žanrinė ir struktūrinė paradigma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/>
              <a:t>		1.2.2.  Postminimalistinis koncertas</a:t>
            </a:r>
            <a:endParaRPr lang="en-LT" sz="3300" dirty="0"/>
          </a:p>
        </p:txBody>
      </p:sp>
    </p:spTree>
    <p:extLst>
      <p:ext uri="{BB962C8B-B14F-4D97-AF65-F5344CB8AC3E}">
        <p14:creationId xmlns:p14="http://schemas.microsoft.com/office/powerpoint/2010/main" val="322319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1B507-A064-6642-A202-8D16E3F6A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316"/>
            <a:ext cx="10515600" cy="3891517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 dirty="0"/>
              <a:t>2. VIRTUOZIŠKUMAS POSTMINIMALISTINĖJE MUZIKOJE SMUIKUI: DEFINICIJA IR SKLAIDA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 dirty="0"/>
              <a:t>	2.1. </a:t>
            </a:r>
            <a:r>
              <a:rPr lang="en-GB" sz="3300" dirty="0" err="1"/>
              <a:t>Virtuoziškų</a:t>
            </a:r>
            <a:r>
              <a:rPr lang="en-GB" sz="3300" dirty="0"/>
              <a:t> </a:t>
            </a:r>
            <a:r>
              <a:rPr lang="en-GB" sz="3300" dirty="0" err="1"/>
              <a:t>smuiko</a:t>
            </a:r>
            <a:r>
              <a:rPr lang="en-GB" sz="3300" dirty="0"/>
              <a:t> </a:t>
            </a:r>
            <a:r>
              <a:rPr lang="en-GB" sz="3300" dirty="0" err="1"/>
              <a:t>technikų</a:t>
            </a:r>
            <a:r>
              <a:rPr lang="en-GB" sz="3300" dirty="0"/>
              <a:t> </a:t>
            </a:r>
            <a:r>
              <a:rPr lang="en-GB" sz="3300" dirty="0" err="1"/>
              <a:t>tipologija</a:t>
            </a:r>
            <a:r>
              <a:rPr lang="en-GB" sz="33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 dirty="0"/>
              <a:t>	2.2. XXI a. </a:t>
            </a:r>
            <a:r>
              <a:rPr lang="en-GB" sz="3300" dirty="0" err="1"/>
              <a:t>smuikininkų</a:t>
            </a:r>
            <a:r>
              <a:rPr lang="en-GB" sz="3300" dirty="0"/>
              <a:t> </a:t>
            </a:r>
            <a:r>
              <a:rPr lang="en-GB" sz="3300" dirty="0" err="1"/>
              <a:t>ir</a:t>
            </a:r>
            <a:r>
              <a:rPr lang="en-GB" sz="3300" dirty="0"/>
              <a:t> </a:t>
            </a:r>
            <a:r>
              <a:rPr lang="en-GB" sz="3300" dirty="0" err="1"/>
              <a:t>kompozitorių</a:t>
            </a:r>
            <a:r>
              <a:rPr lang="en-GB" sz="3300" dirty="0"/>
              <a:t> </a:t>
            </a:r>
            <a:r>
              <a:rPr lang="en-GB" sz="3300" dirty="0" err="1"/>
              <a:t>požiūris</a:t>
            </a:r>
            <a:r>
              <a:rPr lang="en-GB" sz="3300" dirty="0"/>
              <a:t> </a:t>
            </a:r>
            <a:r>
              <a:rPr lang="en-GB" sz="3300" dirty="0" err="1"/>
              <a:t>į</a:t>
            </a:r>
            <a:r>
              <a:rPr lang="en-GB" sz="3300" dirty="0"/>
              <a:t> </a:t>
            </a:r>
            <a:r>
              <a:rPr lang="en-GB" sz="3300" dirty="0" err="1"/>
              <a:t>šiuolaikinį</a:t>
            </a:r>
            <a:r>
              <a:rPr lang="en-GB" sz="3300" dirty="0"/>
              <a:t> </a:t>
            </a:r>
            <a:r>
              <a:rPr lang="en-GB" sz="3300" dirty="0" err="1"/>
              <a:t>virtuoziškumą</a:t>
            </a:r>
            <a:endParaRPr lang="en-GB" sz="3300" dirty="0"/>
          </a:p>
          <a:p>
            <a:pPr marL="0" indent="0">
              <a:buNone/>
            </a:pP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04238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176B4-A198-AA4F-81BB-DE5C0C37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4279"/>
            <a:ext cx="10515600" cy="543268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 dirty="0"/>
              <a:t>3. POSTMINIMALISTINIŲ KONCERTŲ SMUIKUI INTERPRETACINĖ ANALIZĖ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 dirty="0"/>
              <a:t>	3.1. </a:t>
            </a:r>
            <a:r>
              <a:rPr lang="en-GB" sz="3300" dirty="0" err="1"/>
              <a:t>Postminimalistiniai</a:t>
            </a:r>
            <a:r>
              <a:rPr lang="en-GB" sz="3300" dirty="0"/>
              <a:t> </a:t>
            </a:r>
            <a:r>
              <a:rPr lang="en-GB" sz="3300" dirty="0" err="1"/>
              <a:t>koncertai</a:t>
            </a:r>
            <a:r>
              <a:rPr lang="en-GB" sz="3300" dirty="0"/>
              <a:t> </a:t>
            </a:r>
            <a:r>
              <a:rPr lang="en-GB" sz="3300" dirty="0" err="1"/>
              <a:t>smuikui</a:t>
            </a:r>
            <a:r>
              <a:rPr lang="en-GB" sz="3300" dirty="0"/>
              <a:t>: </a:t>
            </a:r>
            <a:r>
              <a:rPr lang="en-GB" sz="3300" dirty="0" err="1"/>
              <a:t>interpretacinė</a:t>
            </a:r>
            <a:r>
              <a:rPr lang="en-GB" sz="3300" dirty="0"/>
              <a:t> </a:t>
            </a:r>
            <a:r>
              <a:rPr lang="en-GB" sz="3300" dirty="0" err="1"/>
              <a:t>analizė</a:t>
            </a:r>
            <a:endParaRPr lang="en-GB" sz="33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 dirty="0"/>
              <a:t>	3.2. G. </a:t>
            </a:r>
            <a:r>
              <a:rPr lang="en-GB" sz="3300" dirty="0" err="1"/>
              <a:t>Gelgoto</a:t>
            </a:r>
            <a:r>
              <a:rPr lang="en-GB" sz="3300" dirty="0"/>
              <a:t> </a:t>
            </a:r>
            <a:r>
              <a:rPr lang="en-GB" sz="3300" dirty="0" err="1"/>
              <a:t>Koncertas</a:t>
            </a:r>
            <a:r>
              <a:rPr lang="en-GB" sz="3300" dirty="0"/>
              <a:t> </a:t>
            </a:r>
            <a:r>
              <a:rPr lang="en-GB" sz="3300" dirty="0" err="1"/>
              <a:t>smuikui</a:t>
            </a:r>
            <a:r>
              <a:rPr lang="en-GB" sz="3300" dirty="0"/>
              <a:t> Nr. 2: </a:t>
            </a:r>
            <a:r>
              <a:rPr lang="en-GB" sz="3300" dirty="0" err="1"/>
              <a:t>atvejo</a:t>
            </a:r>
            <a:r>
              <a:rPr lang="en-GB" sz="3300" dirty="0"/>
              <a:t> </a:t>
            </a:r>
            <a:r>
              <a:rPr lang="en-GB" sz="3300" dirty="0" err="1"/>
              <a:t>analizė</a:t>
            </a:r>
            <a:endParaRPr lang="en-GB" sz="33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 dirty="0"/>
              <a:t>		3.2.1.  </a:t>
            </a:r>
            <a:r>
              <a:rPr lang="en-GB" sz="3300" dirty="0" err="1"/>
              <a:t>Prekompozicijos</a:t>
            </a:r>
            <a:r>
              <a:rPr lang="en-GB" sz="3300" dirty="0"/>
              <a:t> </a:t>
            </a:r>
            <a:r>
              <a:rPr lang="en-GB" sz="3300" dirty="0" err="1"/>
              <a:t>etapas</a:t>
            </a:r>
            <a:r>
              <a:rPr lang="en-GB" sz="33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 dirty="0"/>
              <a:t>		3.2.2.  </a:t>
            </a:r>
            <a:r>
              <a:rPr lang="en-GB" sz="3300" dirty="0" err="1"/>
              <a:t>Koncerto</a:t>
            </a:r>
            <a:r>
              <a:rPr lang="en-GB" sz="3300" dirty="0"/>
              <a:t> </a:t>
            </a:r>
            <a:r>
              <a:rPr lang="en-GB" sz="3300" dirty="0" err="1"/>
              <a:t>kompleksinė</a:t>
            </a:r>
            <a:r>
              <a:rPr lang="en-GB" sz="3300" dirty="0"/>
              <a:t> </a:t>
            </a:r>
            <a:r>
              <a:rPr lang="en-GB" sz="3300" dirty="0" err="1"/>
              <a:t>analizė</a:t>
            </a:r>
            <a:endParaRPr lang="en-GB" sz="33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300" dirty="0"/>
              <a:t>		3.2.3.  </a:t>
            </a:r>
            <a:r>
              <a:rPr lang="en-GB" sz="3300" dirty="0" err="1"/>
              <a:t>Interpretacijos</a:t>
            </a:r>
            <a:r>
              <a:rPr lang="en-GB" sz="3300" dirty="0"/>
              <a:t> </a:t>
            </a:r>
            <a:r>
              <a:rPr lang="en-GB" sz="3300" dirty="0" err="1"/>
              <a:t>meninis</a:t>
            </a:r>
            <a:r>
              <a:rPr lang="en-GB" sz="3300" dirty="0"/>
              <a:t> </a:t>
            </a:r>
            <a:r>
              <a:rPr lang="en-GB" sz="3300" dirty="0" err="1"/>
              <a:t>tyrimas</a:t>
            </a:r>
            <a:r>
              <a:rPr lang="en-GB" sz="3300" dirty="0"/>
              <a:t> </a:t>
            </a: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63148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1C998-853D-AD44-AEF6-C1E385A37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966"/>
            <a:ext cx="10515600" cy="34449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LT" sz="3300" dirty="0"/>
              <a:t>MENINĖ DALIS:</a:t>
            </a:r>
          </a:p>
          <a:p>
            <a:pPr marL="0" indent="0" algn="ctr">
              <a:buNone/>
            </a:pPr>
            <a:r>
              <a:rPr lang="en-GB" sz="3300" dirty="0"/>
              <a:t>e</a:t>
            </a:r>
            <a:r>
              <a:rPr lang="en-LT" sz="3300" dirty="0"/>
              <a:t>mpirinis tyrimas</a:t>
            </a:r>
          </a:p>
          <a:p>
            <a:pPr marL="0" indent="0" algn="ctr">
              <a:buNone/>
            </a:pPr>
            <a:endParaRPr lang="en-LT" sz="3300" dirty="0"/>
          </a:p>
          <a:p>
            <a:pPr marL="0" indent="0" algn="ctr">
              <a:buNone/>
            </a:pPr>
            <a:r>
              <a:rPr lang="en-LT" sz="3300" dirty="0"/>
              <a:t> Koncertų smuikui atlikimas</a:t>
            </a:r>
            <a:endParaRPr lang="en-LT" dirty="0"/>
          </a:p>
          <a:p>
            <a:pPr marL="0" indent="0" algn="ctr">
              <a:buNone/>
            </a:pP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69414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picture containing person, person, indoor, wall&#10;&#10;Description automatically generated">
            <a:extLst>
              <a:ext uri="{FF2B5EF4-FFF2-40B4-BE49-F238E27FC236}">
                <a16:creationId xmlns:a16="http://schemas.microsoft.com/office/drawing/2014/main" id="{97EE40FF-91B2-2E40-9041-4CBE41A6C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6" r="23486" b="1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5" name="Picture 4" descr="A person with his hand on his chin&#10;&#10;Description automatically generated with low confidence">
            <a:extLst>
              <a:ext uri="{FF2B5EF4-FFF2-40B4-BE49-F238E27FC236}">
                <a16:creationId xmlns:a16="http://schemas.microsoft.com/office/drawing/2014/main" id="{80C5E9BE-B215-144B-9DD3-E4DD796D46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09" r="20907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7" name="Picture 6" descr="A picture containing person, person, wall, wearing&#10;&#10;Description automatically generated">
            <a:extLst>
              <a:ext uri="{FF2B5EF4-FFF2-40B4-BE49-F238E27FC236}">
                <a16:creationId xmlns:a16="http://schemas.microsoft.com/office/drawing/2014/main" id="{54B4EDF0-8920-8245-9FF6-78F8D09EE5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77" r="22276" b="-1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9F9D28-AA5F-CD49-BA04-5C02F709B910}"/>
              </a:ext>
            </a:extLst>
          </p:cNvPr>
          <p:cNvSpPr txBox="1"/>
          <p:nvPr/>
        </p:nvSpPr>
        <p:spPr>
          <a:xfrm>
            <a:off x="661014" y="6218143"/>
            <a:ext cx="295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T" dirty="0">
                <a:solidFill>
                  <a:schemeClr val="bg1"/>
                </a:solidFill>
              </a:rPr>
              <a:t>Peteris Vasks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A2976C-20F5-7142-BD3E-A1CF33AF5887}"/>
              </a:ext>
            </a:extLst>
          </p:cNvPr>
          <p:cNvSpPr txBox="1"/>
          <p:nvPr/>
        </p:nvSpPr>
        <p:spPr>
          <a:xfrm>
            <a:off x="4851990" y="6218143"/>
            <a:ext cx="248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T" dirty="0">
                <a:solidFill>
                  <a:schemeClr val="bg1"/>
                </a:solidFill>
              </a:rPr>
              <a:t>Philip Glass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E7B63E-08F0-AE45-A86A-1FCD8C8986D1}"/>
              </a:ext>
            </a:extLst>
          </p:cNvPr>
          <p:cNvSpPr txBox="1"/>
          <p:nvPr/>
        </p:nvSpPr>
        <p:spPr>
          <a:xfrm>
            <a:off x="8952614" y="6218143"/>
            <a:ext cx="24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T" dirty="0">
                <a:solidFill>
                  <a:schemeClr val="bg1"/>
                </a:solidFill>
              </a:rPr>
              <a:t>John Adams</a:t>
            </a:r>
          </a:p>
        </p:txBody>
      </p:sp>
    </p:spTree>
    <p:extLst>
      <p:ext uri="{BB962C8B-B14F-4D97-AF65-F5344CB8AC3E}">
        <p14:creationId xmlns:p14="http://schemas.microsoft.com/office/powerpoint/2010/main" val="1110685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318</Words>
  <Application>Microsoft Macintosh PowerPoint</Application>
  <PresentationFormat>Widescreen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Julija Ivanovaitė  Virtuoziškumas postminimalizme: koncertai smuikui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Julija Ivanovaitė  Virtuoziškumas postminimalizme: koncertai smuikui  </dc:title>
  <dc:creator>Julija Ivanovaite</dc:creator>
  <cp:lastModifiedBy>Julija Ivanovaite</cp:lastModifiedBy>
  <cp:revision>2</cp:revision>
  <dcterms:created xsi:type="dcterms:W3CDTF">2021-08-19T05:32:22Z</dcterms:created>
  <dcterms:modified xsi:type="dcterms:W3CDTF">2021-08-19T09:09:11Z</dcterms:modified>
</cp:coreProperties>
</file>