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8" r:id="rId4"/>
    <p:sldId id="279" r:id="rId5"/>
    <p:sldId id="280" r:id="rId6"/>
    <p:sldId id="281" r:id="rId7"/>
    <p:sldId id="261" r:id="rId8"/>
    <p:sldId id="263" r:id="rId9"/>
    <p:sldId id="282" r:id="rId10"/>
    <p:sldId id="283" r:id="rId11"/>
    <p:sldId id="266" r:id="rId12"/>
    <p:sldId id="267" r:id="rId13"/>
    <p:sldId id="268" r:id="rId14"/>
    <p:sldId id="269" r:id="rId15"/>
    <p:sldId id="270" r:id="rId16"/>
    <p:sldId id="271" r:id="rId17"/>
    <p:sldId id="273" r:id="rId18"/>
    <p:sldId id="274" r:id="rId19"/>
    <p:sldId id="275"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78"/>
    <a:srgbClr val="DB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p:restoredTop sz="92837"/>
  </p:normalViewPr>
  <p:slideViewPr>
    <p:cSldViewPr snapToGrid="0" snapToObjects="1">
      <p:cViewPr>
        <p:scale>
          <a:sx n="83" d="100"/>
          <a:sy n="83" d="100"/>
        </p:scale>
        <p:origin x="488"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hyperlink" Target="https://www.youtube.com/watch?v=wRRL1YS09nw&amp;t=2245s"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youtube.com/watch?v=wRRL1YS09nw&amp;t=2245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25F0F-9D10-D549-8B38-090B3BDB416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0B3C1DB2-1D37-034F-A6DE-A42D1E0D0139}">
      <dgm:prSet phldrT="[Text]"/>
      <dgm:spPr>
        <a:solidFill>
          <a:schemeClr val="tx1"/>
        </a:solidFill>
      </dgm:spPr>
      <dgm:t>
        <a:bodyPr/>
        <a:lstStyle/>
        <a:p>
          <a:r>
            <a:rPr lang="lt-LT" b="0" noProof="0" dirty="0">
              <a:latin typeface="Tw Cen MT" panose="020B0602020104020603" pitchFamily="34" charset="77"/>
            </a:rPr>
            <a:t>Kauno Sakralinės muzikos mokykla </a:t>
          </a:r>
        </a:p>
      </dgm:t>
    </dgm:pt>
    <dgm:pt modelId="{60E3C903-EFC1-F446-86A0-E3BAD7527B35}" type="parTrans" cxnId="{AC54FE5C-DB2C-9C41-AD14-54DBAC4C18AD}">
      <dgm:prSet/>
      <dgm:spPr/>
      <dgm:t>
        <a:bodyPr/>
        <a:lstStyle/>
        <a:p>
          <a:endParaRPr lang="en-GB"/>
        </a:p>
      </dgm:t>
    </dgm:pt>
    <dgm:pt modelId="{A6A1E070-662B-7D43-A116-ED25B8F3913C}" type="sibTrans" cxnId="{AC54FE5C-DB2C-9C41-AD14-54DBAC4C18AD}">
      <dgm:prSet/>
      <dgm:spPr>
        <a:solidFill>
          <a:srgbClr val="FF0078">
            <a:alpha val="90000"/>
          </a:srgbClr>
        </a:solidFill>
      </dgm:spPr>
      <dgm:t>
        <a:bodyPr/>
        <a:lstStyle/>
        <a:p>
          <a:endParaRPr lang="en-GB">
            <a:highlight>
              <a:srgbClr val="FF0078"/>
            </a:highlight>
          </a:endParaRPr>
        </a:p>
      </dgm:t>
    </dgm:pt>
    <dgm:pt modelId="{650849FA-8B8C-5A47-AF70-7E0BFFDD68FB}">
      <dgm:prSet phldrT="[Text]"/>
      <dgm:spPr>
        <a:solidFill>
          <a:schemeClr val="tx1"/>
        </a:solidFill>
      </dgm:spPr>
      <dgm:t>
        <a:bodyPr/>
        <a:lstStyle/>
        <a:p>
          <a:r>
            <a:rPr lang="lt-LT" noProof="0" dirty="0">
              <a:latin typeface="Tw Cen MT" panose="020B0602020104020603" pitchFamily="34" charset="77"/>
            </a:rPr>
            <a:t>Kauno Juozo Gruodžio konservatorija</a:t>
          </a:r>
        </a:p>
      </dgm:t>
    </dgm:pt>
    <dgm:pt modelId="{27DDF8FE-A3D5-C84E-B6E4-8047B00D3DA2}" type="parTrans" cxnId="{BDFDA8A7-DF3C-9B46-B908-056EFABFA59F}">
      <dgm:prSet/>
      <dgm:spPr/>
      <dgm:t>
        <a:bodyPr/>
        <a:lstStyle/>
        <a:p>
          <a:endParaRPr lang="en-GB"/>
        </a:p>
      </dgm:t>
    </dgm:pt>
    <dgm:pt modelId="{F532C56A-8132-3D48-BB38-38CEB1A32313}" type="sibTrans" cxnId="{BDFDA8A7-DF3C-9B46-B908-056EFABFA59F}">
      <dgm:prSet/>
      <dgm:spPr>
        <a:solidFill>
          <a:srgbClr val="FF0078">
            <a:alpha val="90000"/>
          </a:srgbClr>
        </a:solidFill>
      </dgm:spPr>
      <dgm:t>
        <a:bodyPr/>
        <a:lstStyle/>
        <a:p>
          <a:endParaRPr lang="en-GB"/>
        </a:p>
      </dgm:t>
    </dgm:pt>
    <dgm:pt modelId="{057C984C-F1F3-1748-AFB2-BC1CB5E7823F}">
      <dgm:prSet phldrT="[Text]"/>
      <dgm:spPr>
        <a:solidFill>
          <a:schemeClr val="tx1"/>
        </a:solidFill>
      </dgm:spPr>
      <dgm:t>
        <a:bodyPr/>
        <a:lstStyle/>
        <a:p>
          <a:r>
            <a:rPr lang="lt-LT" noProof="0" dirty="0">
              <a:latin typeface="Tw Cen MT" panose="020B0602020104020603" pitchFamily="34" charset="77"/>
            </a:rPr>
            <a:t>Lietuvos muzikos ir teatro akademija</a:t>
          </a:r>
        </a:p>
      </dgm:t>
    </dgm:pt>
    <dgm:pt modelId="{FE10BFD7-A90F-6641-A07B-DEE663C9FA4F}" type="parTrans" cxnId="{3CBCE537-70B3-7942-BDC2-AFE2F6DD0D6E}">
      <dgm:prSet/>
      <dgm:spPr/>
      <dgm:t>
        <a:bodyPr/>
        <a:lstStyle/>
        <a:p>
          <a:endParaRPr lang="en-GB"/>
        </a:p>
      </dgm:t>
    </dgm:pt>
    <dgm:pt modelId="{8E81CB59-2320-EA4F-8B24-4D8A64021C7A}" type="sibTrans" cxnId="{3CBCE537-70B3-7942-BDC2-AFE2F6DD0D6E}">
      <dgm:prSet/>
      <dgm:spPr/>
      <dgm:t>
        <a:bodyPr/>
        <a:lstStyle/>
        <a:p>
          <a:endParaRPr lang="en-GB"/>
        </a:p>
      </dgm:t>
    </dgm:pt>
    <dgm:pt modelId="{C20E66E8-7D21-184C-81A4-3F985F2F9662}" type="pres">
      <dgm:prSet presAssocID="{0DE25F0F-9D10-D549-8B38-090B3BDB416F}" presName="outerComposite" presStyleCnt="0">
        <dgm:presLayoutVars>
          <dgm:chMax val="5"/>
          <dgm:dir/>
          <dgm:resizeHandles val="exact"/>
        </dgm:presLayoutVars>
      </dgm:prSet>
      <dgm:spPr/>
    </dgm:pt>
    <dgm:pt modelId="{F6986503-9B06-BA43-9C6D-639927A25ECF}" type="pres">
      <dgm:prSet presAssocID="{0DE25F0F-9D10-D549-8B38-090B3BDB416F}" presName="dummyMaxCanvas" presStyleCnt="0">
        <dgm:presLayoutVars/>
      </dgm:prSet>
      <dgm:spPr/>
    </dgm:pt>
    <dgm:pt modelId="{C5113775-7F7E-8448-83AB-0EB3D0B61DF2}" type="pres">
      <dgm:prSet presAssocID="{0DE25F0F-9D10-D549-8B38-090B3BDB416F}" presName="ThreeNodes_1" presStyleLbl="node1" presStyleIdx="0" presStyleCnt="3" custLinFactNeighborX="-41744" custLinFactNeighborY="-8805">
        <dgm:presLayoutVars>
          <dgm:bulletEnabled val="1"/>
        </dgm:presLayoutVars>
      </dgm:prSet>
      <dgm:spPr/>
    </dgm:pt>
    <dgm:pt modelId="{BDFA9245-7540-4042-853C-A7FA35DBE270}" type="pres">
      <dgm:prSet presAssocID="{0DE25F0F-9D10-D549-8B38-090B3BDB416F}" presName="ThreeNodes_2" presStyleLbl="node1" presStyleIdx="1" presStyleCnt="3">
        <dgm:presLayoutVars>
          <dgm:bulletEnabled val="1"/>
        </dgm:presLayoutVars>
      </dgm:prSet>
      <dgm:spPr/>
    </dgm:pt>
    <dgm:pt modelId="{FC32DADA-2113-C44F-85CE-96C54E5BBE0F}" type="pres">
      <dgm:prSet presAssocID="{0DE25F0F-9D10-D549-8B38-090B3BDB416F}" presName="ThreeNodes_3" presStyleLbl="node1" presStyleIdx="2" presStyleCnt="3">
        <dgm:presLayoutVars>
          <dgm:bulletEnabled val="1"/>
        </dgm:presLayoutVars>
      </dgm:prSet>
      <dgm:spPr/>
    </dgm:pt>
    <dgm:pt modelId="{592639AB-B984-094F-A60A-4EA7975B86DF}" type="pres">
      <dgm:prSet presAssocID="{0DE25F0F-9D10-D549-8B38-090B3BDB416F}" presName="ThreeConn_1-2" presStyleLbl="fgAccFollowNode1" presStyleIdx="0" presStyleCnt="2" custScaleY="119787" custLinFactNeighborY="16366">
        <dgm:presLayoutVars>
          <dgm:bulletEnabled val="1"/>
        </dgm:presLayoutVars>
      </dgm:prSet>
      <dgm:spPr/>
    </dgm:pt>
    <dgm:pt modelId="{61B4CD5E-BFE1-F04B-A900-4EAB9916A812}" type="pres">
      <dgm:prSet presAssocID="{0DE25F0F-9D10-D549-8B38-090B3BDB416F}" presName="ThreeConn_2-3" presStyleLbl="fgAccFollowNode1" presStyleIdx="1" presStyleCnt="2" custScaleY="125449" custLinFactNeighborY="15198">
        <dgm:presLayoutVars>
          <dgm:bulletEnabled val="1"/>
        </dgm:presLayoutVars>
      </dgm:prSet>
      <dgm:spPr/>
    </dgm:pt>
    <dgm:pt modelId="{FBEF7BC4-D8E4-584B-B20C-423D4072F807}" type="pres">
      <dgm:prSet presAssocID="{0DE25F0F-9D10-D549-8B38-090B3BDB416F}" presName="ThreeNodes_1_text" presStyleLbl="node1" presStyleIdx="2" presStyleCnt="3">
        <dgm:presLayoutVars>
          <dgm:bulletEnabled val="1"/>
        </dgm:presLayoutVars>
      </dgm:prSet>
      <dgm:spPr/>
    </dgm:pt>
    <dgm:pt modelId="{EA5257EF-A4C2-D245-A172-5A702DB567E8}" type="pres">
      <dgm:prSet presAssocID="{0DE25F0F-9D10-D549-8B38-090B3BDB416F}" presName="ThreeNodes_2_text" presStyleLbl="node1" presStyleIdx="2" presStyleCnt="3">
        <dgm:presLayoutVars>
          <dgm:bulletEnabled val="1"/>
        </dgm:presLayoutVars>
      </dgm:prSet>
      <dgm:spPr/>
    </dgm:pt>
    <dgm:pt modelId="{BB23EC71-CAE9-8A48-B1F5-4FEC3BCC81B8}" type="pres">
      <dgm:prSet presAssocID="{0DE25F0F-9D10-D549-8B38-090B3BDB416F}" presName="ThreeNodes_3_text" presStyleLbl="node1" presStyleIdx="2" presStyleCnt="3">
        <dgm:presLayoutVars>
          <dgm:bulletEnabled val="1"/>
        </dgm:presLayoutVars>
      </dgm:prSet>
      <dgm:spPr/>
    </dgm:pt>
  </dgm:ptLst>
  <dgm:cxnLst>
    <dgm:cxn modelId="{3CBCE537-70B3-7942-BDC2-AFE2F6DD0D6E}" srcId="{0DE25F0F-9D10-D549-8B38-090B3BDB416F}" destId="{057C984C-F1F3-1748-AFB2-BC1CB5E7823F}" srcOrd="2" destOrd="0" parTransId="{FE10BFD7-A90F-6641-A07B-DEE663C9FA4F}" sibTransId="{8E81CB59-2320-EA4F-8B24-4D8A64021C7A}"/>
    <dgm:cxn modelId="{AC54FE5C-DB2C-9C41-AD14-54DBAC4C18AD}" srcId="{0DE25F0F-9D10-D549-8B38-090B3BDB416F}" destId="{0B3C1DB2-1D37-034F-A6DE-A42D1E0D0139}" srcOrd="0" destOrd="0" parTransId="{60E3C903-EFC1-F446-86A0-E3BAD7527B35}" sibTransId="{A6A1E070-662B-7D43-A116-ED25B8F3913C}"/>
    <dgm:cxn modelId="{B9D78C5D-5B01-B746-810E-C547EFF5122F}" type="presOf" srcId="{0DE25F0F-9D10-D549-8B38-090B3BDB416F}" destId="{C20E66E8-7D21-184C-81A4-3F985F2F9662}" srcOrd="0" destOrd="0" presId="urn:microsoft.com/office/officeart/2005/8/layout/vProcess5"/>
    <dgm:cxn modelId="{FC05C26D-1E3C-ED4D-9C8F-1F897BA9DCEE}" type="presOf" srcId="{0B3C1DB2-1D37-034F-A6DE-A42D1E0D0139}" destId="{FBEF7BC4-D8E4-584B-B20C-423D4072F807}" srcOrd="1" destOrd="0" presId="urn:microsoft.com/office/officeart/2005/8/layout/vProcess5"/>
    <dgm:cxn modelId="{86A8EE88-7500-484D-99BF-FE3BD0D8CF59}" type="presOf" srcId="{057C984C-F1F3-1748-AFB2-BC1CB5E7823F}" destId="{FC32DADA-2113-C44F-85CE-96C54E5BBE0F}" srcOrd="0" destOrd="0" presId="urn:microsoft.com/office/officeart/2005/8/layout/vProcess5"/>
    <dgm:cxn modelId="{BDFDA8A7-DF3C-9B46-B908-056EFABFA59F}" srcId="{0DE25F0F-9D10-D549-8B38-090B3BDB416F}" destId="{650849FA-8B8C-5A47-AF70-7E0BFFDD68FB}" srcOrd="1" destOrd="0" parTransId="{27DDF8FE-A3D5-C84E-B6E4-8047B00D3DA2}" sibTransId="{F532C56A-8132-3D48-BB38-38CEB1A32313}"/>
    <dgm:cxn modelId="{8C56FEAC-C62F-C04E-ABBD-1B744CC65295}" type="presOf" srcId="{650849FA-8B8C-5A47-AF70-7E0BFFDD68FB}" destId="{EA5257EF-A4C2-D245-A172-5A702DB567E8}" srcOrd="1" destOrd="0" presId="urn:microsoft.com/office/officeart/2005/8/layout/vProcess5"/>
    <dgm:cxn modelId="{310E8DBB-AB66-194C-9098-98ABC410405F}" type="presOf" srcId="{650849FA-8B8C-5A47-AF70-7E0BFFDD68FB}" destId="{BDFA9245-7540-4042-853C-A7FA35DBE270}" srcOrd="0" destOrd="0" presId="urn:microsoft.com/office/officeart/2005/8/layout/vProcess5"/>
    <dgm:cxn modelId="{3A3D87C2-6140-804E-9A06-F0DEC2446707}" type="presOf" srcId="{F532C56A-8132-3D48-BB38-38CEB1A32313}" destId="{61B4CD5E-BFE1-F04B-A900-4EAB9916A812}" srcOrd="0" destOrd="0" presId="urn:microsoft.com/office/officeart/2005/8/layout/vProcess5"/>
    <dgm:cxn modelId="{E5E389CB-C8F9-FC4D-BD1A-7E8BD3E51360}" type="presOf" srcId="{057C984C-F1F3-1748-AFB2-BC1CB5E7823F}" destId="{BB23EC71-CAE9-8A48-B1F5-4FEC3BCC81B8}" srcOrd="1" destOrd="0" presId="urn:microsoft.com/office/officeart/2005/8/layout/vProcess5"/>
    <dgm:cxn modelId="{3E55B2F0-B389-CF43-ACFD-A53AB8789956}" type="presOf" srcId="{0B3C1DB2-1D37-034F-A6DE-A42D1E0D0139}" destId="{C5113775-7F7E-8448-83AB-0EB3D0B61DF2}" srcOrd="0" destOrd="0" presId="urn:microsoft.com/office/officeart/2005/8/layout/vProcess5"/>
    <dgm:cxn modelId="{B1BBA3FE-7181-BF41-BEA1-90ED17909828}" type="presOf" srcId="{A6A1E070-662B-7D43-A116-ED25B8F3913C}" destId="{592639AB-B984-094F-A60A-4EA7975B86DF}" srcOrd="0" destOrd="0" presId="urn:microsoft.com/office/officeart/2005/8/layout/vProcess5"/>
    <dgm:cxn modelId="{6A951370-BC36-4A4E-A795-797E137AB6EE}" type="presParOf" srcId="{C20E66E8-7D21-184C-81A4-3F985F2F9662}" destId="{F6986503-9B06-BA43-9C6D-639927A25ECF}" srcOrd="0" destOrd="0" presId="urn:microsoft.com/office/officeart/2005/8/layout/vProcess5"/>
    <dgm:cxn modelId="{93FF4905-C1ED-DE43-8798-C651F95DA125}" type="presParOf" srcId="{C20E66E8-7D21-184C-81A4-3F985F2F9662}" destId="{C5113775-7F7E-8448-83AB-0EB3D0B61DF2}" srcOrd="1" destOrd="0" presId="urn:microsoft.com/office/officeart/2005/8/layout/vProcess5"/>
    <dgm:cxn modelId="{AD88E022-57A9-0545-98CF-41AAF0F4E626}" type="presParOf" srcId="{C20E66E8-7D21-184C-81A4-3F985F2F9662}" destId="{BDFA9245-7540-4042-853C-A7FA35DBE270}" srcOrd="2" destOrd="0" presId="urn:microsoft.com/office/officeart/2005/8/layout/vProcess5"/>
    <dgm:cxn modelId="{FFEC1397-5419-4642-9B07-E46465A3AC10}" type="presParOf" srcId="{C20E66E8-7D21-184C-81A4-3F985F2F9662}" destId="{FC32DADA-2113-C44F-85CE-96C54E5BBE0F}" srcOrd="3" destOrd="0" presId="urn:microsoft.com/office/officeart/2005/8/layout/vProcess5"/>
    <dgm:cxn modelId="{A5FAF85D-4420-F34B-BA08-0848477373AB}" type="presParOf" srcId="{C20E66E8-7D21-184C-81A4-3F985F2F9662}" destId="{592639AB-B984-094F-A60A-4EA7975B86DF}" srcOrd="4" destOrd="0" presId="urn:microsoft.com/office/officeart/2005/8/layout/vProcess5"/>
    <dgm:cxn modelId="{B2870FE9-AC4F-5540-8D6F-7651AF5AB04A}" type="presParOf" srcId="{C20E66E8-7D21-184C-81A4-3F985F2F9662}" destId="{61B4CD5E-BFE1-F04B-A900-4EAB9916A812}" srcOrd="5" destOrd="0" presId="urn:microsoft.com/office/officeart/2005/8/layout/vProcess5"/>
    <dgm:cxn modelId="{4D2E1211-E11A-2D49-9959-B45F2E5FFA3E}" type="presParOf" srcId="{C20E66E8-7D21-184C-81A4-3F985F2F9662}" destId="{FBEF7BC4-D8E4-584B-B20C-423D4072F807}" srcOrd="6" destOrd="0" presId="urn:microsoft.com/office/officeart/2005/8/layout/vProcess5"/>
    <dgm:cxn modelId="{BDDCE456-BAB9-9B46-95A5-3E2DFC20D8BB}" type="presParOf" srcId="{C20E66E8-7D21-184C-81A4-3F985F2F9662}" destId="{EA5257EF-A4C2-D245-A172-5A702DB567E8}" srcOrd="7" destOrd="0" presId="urn:microsoft.com/office/officeart/2005/8/layout/vProcess5"/>
    <dgm:cxn modelId="{B0B33408-4E59-B344-9576-4EA35DFEFC64}" type="presParOf" srcId="{C20E66E8-7D21-184C-81A4-3F985F2F9662}" destId="{BB23EC71-CAE9-8A48-B1F5-4FEC3BCC81B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18532-596F-1F48-9460-A4F221BEBE4A}" type="doc">
      <dgm:prSet loTypeId="urn:microsoft.com/office/officeart/2005/8/layout/pyramid1" loCatId="process" qsTypeId="urn:microsoft.com/office/officeart/2005/8/quickstyle/simple1" qsCatId="simple" csTypeId="urn:microsoft.com/office/officeart/2005/8/colors/accent1_2" csCatId="accent1" phldr="1"/>
      <dgm:spPr/>
      <dgm:t>
        <a:bodyPr/>
        <a:lstStyle/>
        <a:p>
          <a:endParaRPr lang="en-GB"/>
        </a:p>
      </dgm:t>
    </dgm:pt>
    <dgm:pt modelId="{C897C353-E9F5-FB4C-A60C-41F3D01DAA03}">
      <dgm:prSet phldrT="[Text]"/>
      <dgm:spPr>
        <a:solidFill>
          <a:schemeClr val="tx1"/>
        </a:solidFill>
      </dgm:spPr>
      <dgm:t>
        <a:bodyPr anchor="b"/>
        <a:lstStyle/>
        <a:p>
          <a:r>
            <a:rPr lang="en-US" dirty="0" err="1">
              <a:solidFill>
                <a:schemeClr val="bg1"/>
              </a:solidFill>
              <a:latin typeface="Tw Cen MT" panose="020B0602020104020603" pitchFamily="34" charset="77"/>
            </a:rPr>
            <a:t>Bakalauras</a:t>
          </a:r>
          <a:endParaRPr lang="en-GB" dirty="0">
            <a:solidFill>
              <a:schemeClr val="bg1"/>
            </a:solidFill>
            <a:latin typeface="Tw Cen MT" panose="020B0602020104020603" pitchFamily="34" charset="77"/>
          </a:endParaRPr>
        </a:p>
      </dgm:t>
    </dgm:pt>
    <dgm:pt modelId="{6ED7C538-1402-DD4F-9D70-F181ED24125A}" type="parTrans" cxnId="{53F07BE5-9710-C14D-905D-3C15D725648E}">
      <dgm:prSet/>
      <dgm:spPr/>
      <dgm:t>
        <a:bodyPr/>
        <a:lstStyle/>
        <a:p>
          <a:endParaRPr lang="en-GB">
            <a:solidFill>
              <a:schemeClr val="tx1"/>
            </a:solidFill>
          </a:endParaRPr>
        </a:p>
      </dgm:t>
    </dgm:pt>
    <dgm:pt modelId="{A0B130D0-19C4-D140-B0D6-D420F1CC3A9B}" type="sibTrans" cxnId="{53F07BE5-9710-C14D-905D-3C15D725648E}">
      <dgm:prSet/>
      <dgm:spPr/>
      <dgm:t>
        <a:bodyPr/>
        <a:lstStyle/>
        <a:p>
          <a:endParaRPr lang="en-GB">
            <a:solidFill>
              <a:schemeClr val="tx1"/>
            </a:solidFill>
          </a:endParaRPr>
        </a:p>
      </dgm:t>
    </dgm:pt>
    <dgm:pt modelId="{AE21D485-BD8F-BA48-8827-AC0A9C35826B}">
      <dgm:prSet phldrT="[Text]"/>
      <dgm:spPr>
        <a:solidFill>
          <a:schemeClr val="tx1"/>
        </a:solidFill>
      </dgm:spPr>
      <dgm:t>
        <a:bodyPr/>
        <a:lstStyle/>
        <a:p>
          <a:r>
            <a:rPr lang="en-US" dirty="0" err="1">
              <a:solidFill>
                <a:schemeClr val="bg1"/>
              </a:solidFill>
              <a:latin typeface="Tw Cen MT" panose="020B0602020104020603" pitchFamily="34" charset="77"/>
            </a:rPr>
            <a:t>Magistras</a:t>
          </a:r>
          <a:endParaRPr lang="en-GB" dirty="0">
            <a:solidFill>
              <a:schemeClr val="bg1"/>
            </a:solidFill>
            <a:latin typeface="Tw Cen MT" panose="020B0602020104020603" pitchFamily="34" charset="77"/>
          </a:endParaRPr>
        </a:p>
      </dgm:t>
    </dgm:pt>
    <dgm:pt modelId="{E10B3BB2-B17B-5241-9AFC-7ACA0F79DD5A}" type="parTrans" cxnId="{7E587A6E-4DE3-EF49-B79A-E5D6269B7B37}">
      <dgm:prSet/>
      <dgm:spPr/>
      <dgm:t>
        <a:bodyPr/>
        <a:lstStyle/>
        <a:p>
          <a:endParaRPr lang="en-GB">
            <a:solidFill>
              <a:schemeClr val="tx1"/>
            </a:solidFill>
          </a:endParaRPr>
        </a:p>
      </dgm:t>
    </dgm:pt>
    <dgm:pt modelId="{10D16D1D-B589-464A-B455-093B5E4BE58C}" type="sibTrans" cxnId="{7E587A6E-4DE3-EF49-B79A-E5D6269B7B37}">
      <dgm:prSet/>
      <dgm:spPr/>
      <dgm:t>
        <a:bodyPr/>
        <a:lstStyle/>
        <a:p>
          <a:endParaRPr lang="en-GB">
            <a:solidFill>
              <a:schemeClr val="tx1"/>
            </a:solidFill>
          </a:endParaRPr>
        </a:p>
      </dgm:t>
    </dgm:pt>
    <dgm:pt modelId="{46929866-6E93-834A-AC36-B94D9BDADC08}">
      <dgm:prSet phldrT="[Text]"/>
      <dgm:spPr>
        <a:solidFill>
          <a:schemeClr val="tx1"/>
        </a:solidFill>
      </dgm:spPr>
      <dgm:t>
        <a:bodyPr/>
        <a:lstStyle/>
        <a:p>
          <a:pPr>
            <a:buNone/>
          </a:pPr>
          <a:r>
            <a:rPr lang="en-US" dirty="0">
              <a:solidFill>
                <a:schemeClr val="bg1"/>
              </a:solidFill>
              <a:latin typeface="Tw Cen MT" panose="020B0602020104020603" pitchFamily="34" charset="77"/>
            </a:rPr>
            <a:t>Meno </a:t>
          </a:r>
          <a:r>
            <a:rPr lang="en-US" dirty="0" err="1">
              <a:solidFill>
                <a:schemeClr val="bg1"/>
              </a:solidFill>
              <a:latin typeface="Tw Cen MT" panose="020B0602020104020603" pitchFamily="34" charset="77"/>
            </a:rPr>
            <a:t>doktorantūra</a:t>
          </a:r>
          <a:endParaRPr lang="en-GB" dirty="0">
            <a:solidFill>
              <a:schemeClr val="bg1"/>
            </a:solidFill>
            <a:latin typeface="Tw Cen MT" panose="020B0602020104020603" pitchFamily="34" charset="77"/>
          </a:endParaRPr>
        </a:p>
      </dgm:t>
    </dgm:pt>
    <dgm:pt modelId="{D8D16BF8-6DDA-EB47-8A1D-AF9EE6E51122}" type="parTrans" cxnId="{ADAFDEFD-F7E3-4742-956D-5D38F54DC145}">
      <dgm:prSet/>
      <dgm:spPr/>
      <dgm:t>
        <a:bodyPr/>
        <a:lstStyle/>
        <a:p>
          <a:endParaRPr lang="en-GB">
            <a:solidFill>
              <a:schemeClr val="tx1"/>
            </a:solidFill>
          </a:endParaRPr>
        </a:p>
      </dgm:t>
    </dgm:pt>
    <dgm:pt modelId="{A19D5E53-5293-9D49-B69C-E648338A87F2}" type="sibTrans" cxnId="{ADAFDEFD-F7E3-4742-956D-5D38F54DC145}">
      <dgm:prSet/>
      <dgm:spPr/>
      <dgm:t>
        <a:bodyPr/>
        <a:lstStyle/>
        <a:p>
          <a:endParaRPr lang="en-GB">
            <a:solidFill>
              <a:schemeClr val="tx1"/>
            </a:solidFill>
          </a:endParaRPr>
        </a:p>
      </dgm:t>
    </dgm:pt>
    <dgm:pt modelId="{D40FCA9E-734F-A94A-B7D9-461C1ED6C5CC}">
      <dgm:prSet/>
      <dgm:spPr>
        <a:solidFill>
          <a:schemeClr val="tx1"/>
        </a:solidFill>
      </dgm:spPr>
      <dgm:t>
        <a:bodyPr/>
        <a:lstStyle/>
        <a:p>
          <a:pPr>
            <a:buNone/>
          </a:pPr>
          <a:r>
            <a:rPr lang="en-US" dirty="0" err="1">
              <a:solidFill>
                <a:schemeClr val="bg1"/>
              </a:solidFill>
              <a:latin typeface="Tw Cen MT" panose="020B0602020104020603" pitchFamily="34" charset="77"/>
            </a:rPr>
            <a:t>Laipsnio</a:t>
          </a:r>
          <a:r>
            <a:rPr lang="en-US" dirty="0">
              <a:solidFill>
                <a:schemeClr val="bg1"/>
              </a:solidFill>
              <a:latin typeface="Tw Cen MT" panose="020B0602020104020603" pitchFamily="34" charset="77"/>
            </a:rPr>
            <a:t> </a:t>
          </a:r>
          <a:r>
            <a:rPr lang="en-US" dirty="0" err="1">
              <a:solidFill>
                <a:schemeClr val="bg1"/>
              </a:solidFill>
              <a:latin typeface="Tw Cen MT" panose="020B0602020104020603" pitchFamily="34" charset="77"/>
            </a:rPr>
            <a:t>nesuteikiančios</a:t>
          </a:r>
          <a:r>
            <a:rPr lang="en-US" dirty="0">
              <a:solidFill>
                <a:schemeClr val="bg1"/>
              </a:solidFill>
              <a:latin typeface="Tw Cen MT" panose="020B0602020104020603" pitchFamily="34" charset="77"/>
            </a:rPr>
            <a:t> </a:t>
          </a:r>
          <a:r>
            <a:rPr lang="en-US" dirty="0" err="1">
              <a:solidFill>
                <a:schemeClr val="bg1"/>
              </a:solidFill>
              <a:latin typeface="Tw Cen MT" panose="020B0602020104020603" pitchFamily="34" charset="77"/>
            </a:rPr>
            <a:t>Muzikos</a:t>
          </a:r>
          <a:r>
            <a:rPr lang="en-US" dirty="0">
              <a:solidFill>
                <a:schemeClr val="bg1"/>
              </a:solidFill>
              <a:latin typeface="Tw Cen MT" panose="020B0602020104020603" pitchFamily="34" charset="77"/>
            </a:rPr>
            <a:t> </a:t>
          </a:r>
          <a:r>
            <a:rPr lang="en-US" dirty="0" err="1">
              <a:solidFill>
                <a:schemeClr val="bg1"/>
              </a:solidFill>
              <a:latin typeface="Tw Cen MT" panose="020B0602020104020603" pitchFamily="34" charset="77"/>
            </a:rPr>
            <a:t>pedagogikos</a:t>
          </a:r>
          <a:r>
            <a:rPr lang="en-US" dirty="0">
              <a:solidFill>
                <a:schemeClr val="bg1"/>
              </a:solidFill>
              <a:latin typeface="Tw Cen MT" panose="020B0602020104020603" pitchFamily="34" charset="77"/>
            </a:rPr>
            <a:t> </a:t>
          </a:r>
          <a:r>
            <a:rPr lang="en-US" dirty="0" err="1">
              <a:solidFill>
                <a:schemeClr val="bg1"/>
              </a:solidFill>
              <a:latin typeface="Tw Cen MT" panose="020B0602020104020603" pitchFamily="34" charset="77"/>
            </a:rPr>
            <a:t>studijos</a:t>
          </a:r>
          <a:endParaRPr lang="en-GB" dirty="0">
            <a:solidFill>
              <a:schemeClr val="bg1"/>
            </a:solidFill>
            <a:latin typeface="Tw Cen MT" panose="020B0602020104020603" pitchFamily="34" charset="77"/>
          </a:endParaRPr>
        </a:p>
      </dgm:t>
    </dgm:pt>
    <dgm:pt modelId="{53D6F0C6-FD77-2D4E-9597-E099ACEB059A}" type="parTrans" cxnId="{B65CA0A2-0E54-B74F-A001-CE989E35246E}">
      <dgm:prSet/>
      <dgm:spPr/>
      <dgm:t>
        <a:bodyPr/>
        <a:lstStyle/>
        <a:p>
          <a:endParaRPr lang="en-GB">
            <a:solidFill>
              <a:schemeClr val="tx1"/>
            </a:solidFill>
          </a:endParaRPr>
        </a:p>
      </dgm:t>
    </dgm:pt>
    <dgm:pt modelId="{72425856-3166-6F42-B299-0CC8BA34A430}" type="sibTrans" cxnId="{B65CA0A2-0E54-B74F-A001-CE989E35246E}">
      <dgm:prSet/>
      <dgm:spPr/>
      <dgm:t>
        <a:bodyPr/>
        <a:lstStyle/>
        <a:p>
          <a:endParaRPr lang="en-GB">
            <a:solidFill>
              <a:schemeClr val="tx1"/>
            </a:solidFill>
          </a:endParaRPr>
        </a:p>
      </dgm:t>
    </dgm:pt>
    <dgm:pt modelId="{49C42E1C-DE50-3A4E-BCB9-85759F076697}" type="pres">
      <dgm:prSet presAssocID="{3EE18532-596F-1F48-9460-A4F221BEBE4A}" presName="Name0" presStyleCnt="0">
        <dgm:presLayoutVars>
          <dgm:dir/>
          <dgm:animLvl val="lvl"/>
          <dgm:resizeHandles val="exact"/>
        </dgm:presLayoutVars>
      </dgm:prSet>
      <dgm:spPr/>
    </dgm:pt>
    <dgm:pt modelId="{A9C005FC-AF3A-E149-B452-03E26765985A}" type="pres">
      <dgm:prSet presAssocID="{C897C353-E9F5-FB4C-A60C-41F3D01DAA03}" presName="Name8" presStyleCnt="0"/>
      <dgm:spPr/>
    </dgm:pt>
    <dgm:pt modelId="{2BCBA9C1-7DC3-2943-95C4-6DED243BEA2E}" type="pres">
      <dgm:prSet presAssocID="{C897C353-E9F5-FB4C-A60C-41F3D01DAA03}" presName="level" presStyleLbl="node1" presStyleIdx="0" presStyleCnt="4" custScaleY="137482">
        <dgm:presLayoutVars>
          <dgm:chMax val="1"/>
          <dgm:bulletEnabled val="1"/>
        </dgm:presLayoutVars>
      </dgm:prSet>
      <dgm:spPr/>
    </dgm:pt>
    <dgm:pt modelId="{FF01AE61-0613-F845-BCDF-B7FAD7E3B149}" type="pres">
      <dgm:prSet presAssocID="{C897C353-E9F5-FB4C-A60C-41F3D01DAA03}" presName="levelTx" presStyleLbl="revTx" presStyleIdx="0" presStyleCnt="0">
        <dgm:presLayoutVars>
          <dgm:chMax val="1"/>
          <dgm:bulletEnabled val="1"/>
        </dgm:presLayoutVars>
      </dgm:prSet>
      <dgm:spPr/>
    </dgm:pt>
    <dgm:pt modelId="{BB67D857-0C85-CA4C-A905-F6AEAD6C236D}" type="pres">
      <dgm:prSet presAssocID="{AE21D485-BD8F-BA48-8827-AC0A9C35826B}" presName="Name8" presStyleCnt="0"/>
      <dgm:spPr/>
    </dgm:pt>
    <dgm:pt modelId="{E0479F5A-597F-6240-A768-597D426391DD}" type="pres">
      <dgm:prSet presAssocID="{AE21D485-BD8F-BA48-8827-AC0A9C35826B}" presName="level" presStyleLbl="node1" presStyleIdx="1" presStyleCnt="4">
        <dgm:presLayoutVars>
          <dgm:chMax val="1"/>
          <dgm:bulletEnabled val="1"/>
        </dgm:presLayoutVars>
      </dgm:prSet>
      <dgm:spPr/>
    </dgm:pt>
    <dgm:pt modelId="{AD1CC782-A9CB-924D-A617-853281AF18E4}" type="pres">
      <dgm:prSet presAssocID="{AE21D485-BD8F-BA48-8827-AC0A9C35826B}" presName="levelTx" presStyleLbl="revTx" presStyleIdx="0" presStyleCnt="0">
        <dgm:presLayoutVars>
          <dgm:chMax val="1"/>
          <dgm:bulletEnabled val="1"/>
        </dgm:presLayoutVars>
      </dgm:prSet>
      <dgm:spPr/>
    </dgm:pt>
    <dgm:pt modelId="{6547DA4D-D3B0-2448-B740-21215F7B8420}" type="pres">
      <dgm:prSet presAssocID="{D40FCA9E-734F-A94A-B7D9-461C1ED6C5CC}" presName="Name8" presStyleCnt="0"/>
      <dgm:spPr/>
    </dgm:pt>
    <dgm:pt modelId="{B85182A9-F5EE-E243-99C9-BBF223F7C2DE}" type="pres">
      <dgm:prSet presAssocID="{D40FCA9E-734F-A94A-B7D9-461C1ED6C5CC}" presName="level" presStyleLbl="node1" presStyleIdx="2" presStyleCnt="4">
        <dgm:presLayoutVars>
          <dgm:chMax val="1"/>
          <dgm:bulletEnabled val="1"/>
        </dgm:presLayoutVars>
      </dgm:prSet>
      <dgm:spPr/>
    </dgm:pt>
    <dgm:pt modelId="{84DC699F-F580-614F-924C-71D42D446B0B}" type="pres">
      <dgm:prSet presAssocID="{D40FCA9E-734F-A94A-B7D9-461C1ED6C5CC}" presName="levelTx" presStyleLbl="revTx" presStyleIdx="0" presStyleCnt="0">
        <dgm:presLayoutVars>
          <dgm:chMax val="1"/>
          <dgm:bulletEnabled val="1"/>
        </dgm:presLayoutVars>
      </dgm:prSet>
      <dgm:spPr/>
    </dgm:pt>
    <dgm:pt modelId="{259834BF-30E6-3946-ACF6-83B88120B764}" type="pres">
      <dgm:prSet presAssocID="{46929866-6E93-834A-AC36-B94D9BDADC08}" presName="Name8" presStyleCnt="0"/>
      <dgm:spPr/>
    </dgm:pt>
    <dgm:pt modelId="{4F634CD1-FB3A-D040-B316-2352F9E07AC9}" type="pres">
      <dgm:prSet presAssocID="{46929866-6E93-834A-AC36-B94D9BDADC08}" presName="level" presStyleLbl="node1" presStyleIdx="3" presStyleCnt="4">
        <dgm:presLayoutVars>
          <dgm:chMax val="1"/>
          <dgm:bulletEnabled val="1"/>
        </dgm:presLayoutVars>
      </dgm:prSet>
      <dgm:spPr/>
    </dgm:pt>
    <dgm:pt modelId="{72C8B6DA-207D-7142-9F2D-6941685B96F9}" type="pres">
      <dgm:prSet presAssocID="{46929866-6E93-834A-AC36-B94D9BDADC08}" presName="levelTx" presStyleLbl="revTx" presStyleIdx="0" presStyleCnt="0">
        <dgm:presLayoutVars>
          <dgm:chMax val="1"/>
          <dgm:bulletEnabled val="1"/>
        </dgm:presLayoutVars>
      </dgm:prSet>
      <dgm:spPr/>
    </dgm:pt>
  </dgm:ptLst>
  <dgm:cxnLst>
    <dgm:cxn modelId="{C9A1B712-8955-FA43-BE06-C2B1E9FAFC17}" type="presOf" srcId="{AE21D485-BD8F-BA48-8827-AC0A9C35826B}" destId="{E0479F5A-597F-6240-A768-597D426391DD}" srcOrd="0" destOrd="0" presId="urn:microsoft.com/office/officeart/2005/8/layout/pyramid1"/>
    <dgm:cxn modelId="{466CBB16-75CD-DB4B-9637-3D12AF608E3B}" type="presOf" srcId="{3EE18532-596F-1F48-9460-A4F221BEBE4A}" destId="{49C42E1C-DE50-3A4E-BCB9-85759F076697}" srcOrd="0" destOrd="0" presId="urn:microsoft.com/office/officeart/2005/8/layout/pyramid1"/>
    <dgm:cxn modelId="{D6296560-5536-FA43-A217-DAA30099B45C}" type="presOf" srcId="{D40FCA9E-734F-A94A-B7D9-461C1ED6C5CC}" destId="{B85182A9-F5EE-E243-99C9-BBF223F7C2DE}" srcOrd="0" destOrd="0" presId="urn:microsoft.com/office/officeart/2005/8/layout/pyramid1"/>
    <dgm:cxn modelId="{7E587A6E-4DE3-EF49-B79A-E5D6269B7B37}" srcId="{3EE18532-596F-1F48-9460-A4F221BEBE4A}" destId="{AE21D485-BD8F-BA48-8827-AC0A9C35826B}" srcOrd="1" destOrd="0" parTransId="{E10B3BB2-B17B-5241-9AFC-7ACA0F79DD5A}" sibTransId="{10D16D1D-B589-464A-B455-093B5E4BE58C}"/>
    <dgm:cxn modelId="{B4DCB292-F7D6-2240-99BE-84C9D1D14EDB}" type="presOf" srcId="{C897C353-E9F5-FB4C-A60C-41F3D01DAA03}" destId="{FF01AE61-0613-F845-BCDF-B7FAD7E3B149}" srcOrd="1" destOrd="0" presId="urn:microsoft.com/office/officeart/2005/8/layout/pyramid1"/>
    <dgm:cxn modelId="{B65CA0A2-0E54-B74F-A001-CE989E35246E}" srcId="{3EE18532-596F-1F48-9460-A4F221BEBE4A}" destId="{D40FCA9E-734F-A94A-B7D9-461C1ED6C5CC}" srcOrd="2" destOrd="0" parTransId="{53D6F0C6-FD77-2D4E-9597-E099ACEB059A}" sibTransId="{72425856-3166-6F42-B299-0CC8BA34A430}"/>
    <dgm:cxn modelId="{8A9EB3A7-49AD-4C4B-A403-201DA8B238CE}" type="presOf" srcId="{C897C353-E9F5-FB4C-A60C-41F3D01DAA03}" destId="{2BCBA9C1-7DC3-2943-95C4-6DED243BEA2E}" srcOrd="0" destOrd="0" presId="urn:microsoft.com/office/officeart/2005/8/layout/pyramid1"/>
    <dgm:cxn modelId="{DF2966BC-131A-2B4F-B116-DF1BC3BFF63F}" type="presOf" srcId="{46929866-6E93-834A-AC36-B94D9BDADC08}" destId="{4F634CD1-FB3A-D040-B316-2352F9E07AC9}" srcOrd="0" destOrd="0" presId="urn:microsoft.com/office/officeart/2005/8/layout/pyramid1"/>
    <dgm:cxn modelId="{9DAC1EC2-D9B3-AB49-85FE-1CC597F0CE44}" type="presOf" srcId="{AE21D485-BD8F-BA48-8827-AC0A9C35826B}" destId="{AD1CC782-A9CB-924D-A617-853281AF18E4}" srcOrd="1" destOrd="0" presId="urn:microsoft.com/office/officeart/2005/8/layout/pyramid1"/>
    <dgm:cxn modelId="{4CB5CFCE-EF8B-DD44-A30F-EE0231FEABB9}" type="presOf" srcId="{D40FCA9E-734F-A94A-B7D9-461C1ED6C5CC}" destId="{84DC699F-F580-614F-924C-71D42D446B0B}" srcOrd="1" destOrd="0" presId="urn:microsoft.com/office/officeart/2005/8/layout/pyramid1"/>
    <dgm:cxn modelId="{53F07BE5-9710-C14D-905D-3C15D725648E}" srcId="{3EE18532-596F-1F48-9460-A4F221BEBE4A}" destId="{C897C353-E9F5-FB4C-A60C-41F3D01DAA03}" srcOrd="0" destOrd="0" parTransId="{6ED7C538-1402-DD4F-9D70-F181ED24125A}" sibTransId="{A0B130D0-19C4-D140-B0D6-D420F1CC3A9B}"/>
    <dgm:cxn modelId="{5AC55CEF-F598-614E-8C17-F3D914CAB6E7}" type="presOf" srcId="{46929866-6E93-834A-AC36-B94D9BDADC08}" destId="{72C8B6DA-207D-7142-9F2D-6941685B96F9}" srcOrd="1" destOrd="0" presId="urn:microsoft.com/office/officeart/2005/8/layout/pyramid1"/>
    <dgm:cxn modelId="{ADAFDEFD-F7E3-4742-956D-5D38F54DC145}" srcId="{3EE18532-596F-1F48-9460-A4F221BEBE4A}" destId="{46929866-6E93-834A-AC36-B94D9BDADC08}" srcOrd="3" destOrd="0" parTransId="{D8D16BF8-6DDA-EB47-8A1D-AF9EE6E51122}" sibTransId="{A19D5E53-5293-9D49-B69C-E648338A87F2}"/>
    <dgm:cxn modelId="{B28BEC20-772B-3945-A7DD-445ED31F2320}" type="presParOf" srcId="{49C42E1C-DE50-3A4E-BCB9-85759F076697}" destId="{A9C005FC-AF3A-E149-B452-03E26765985A}" srcOrd="0" destOrd="0" presId="urn:microsoft.com/office/officeart/2005/8/layout/pyramid1"/>
    <dgm:cxn modelId="{748E69E4-231A-F94E-B1DD-86FC495CDBBD}" type="presParOf" srcId="{A9C005FC-AF3A-E149-B452-03E26765985A}" destId="{2BCBA9C1-7DC3-2943-95C4-6DED243BEA2E}" srcOrd="0" destOrd="0" presId="urn:microsoft.com/office/officeart/2005/8/layout/pyramid1"/>
    <dgm:cxn modelId="{22BE4978-1492-4449-9009-0DD215AF0AD1}" type="presParOf" srcId="{A9C005FC-AF3A-E149-B452-03E26765985A}" destId="{FF01AE61-0613-F845-BCDF-B7FAD7E3B149}" srcOrd="1" destOrd="0" presId="urn:microsoft.com/office/officeart/2005/8/layout/pyramid1"/>
    <dgm:cxn modelId="{9E973AAC-A74E-324A-A408-8DC64F9E29C8}" type="presParOf" srcId="{49C42E1C-DE50-3A4E-BCB9-85759F076697}" destId="{BB67D857-0C85-CA4C-A905-F6AEAD6C236D}" srcOrd="1" destOrd="0" presId="urn:microsoft.com/office/officeart/2005/8/layout/pyramid1"/>
    <dgm:cxn modelId="{62ED08EE-7742-F548-9FA9-9412D55C5635}" type="presParOf" srcId="{BB67D857-0C85-CA4C-A905-F6AEAD6C236D}" destId="{E0479F5A-597F-6240-A768-597D426391DD}" srcOrd="0" destOrd="0" presId="urn:microsoft.com/office/officeart/2005/8/layout/pyramid1"/>
    <dgm:cxn modelId="{FE6AE520-515C-A849-8F2E-27E298C16F52}" type="presParOf" srcId="{BB67D857-0C85-CA4C-A905-F6AEAD6C236D}" destId="{AD1CC782-A9CB-924D-A617-853281AF18E4}" srcOrd="1" destOrd="0" presId="urn:microsoft.com/office/officeart/2005/8/layout/pyramid1"/>
    <dgm:cxn modelId="{FE00CA6B-18B9-B244-93B3-7734C19D2AB7}" type="presParOf" srcId="{49C42E1C-DE50-3A4E-BCB9-85759F076697}" destId="{6547DA4D-D3B0-2448-B740-21215F7B8420}" srcOrd="2" destOrd="0" presId="urn:microsoft.com/office/officeart/2005/8/layout/pyramid1"/>
    <dgm:cxn modelId="{754A1DA2-72A2-D64B-95AC-76D819E2C571}" type="presParOf" srcId="{6547DA4D-D3B0-2448-B740-21215F7B8420}" destId="{B85182A9-F5EE-E243-99C9-BBF223F7C2DE}" srcOrd="0" destOrd="0" presId="urn:microsoft.com/office/officeart/2005/8/layout/pyramid1"/>
    <dgm:cxn modelId="{EA58DEA0-4CE9-1E4F-8792-5028942D43D3}" type="presParOf" srcId="{6547DA4D-D3B0-2448-B740-21215F7B8420}" destId="{84DC699F-F580-614F-924C-71D42D446B0B}" srcOrd="1" destOrd="0" presId="urn:microsoft.com/office/officeart/2005/8/layout/pyramid1"/>
    <dgm:cxn modelId="{0E23B1DB-42A9-574C-A624-BE1B39298F43}" type="presParOf" srcId="{49C42E1C-DE50-3A4E-BCB9-85759F076697}" destId="{259834BF-30E6-3946-ACF6-83B88120B764}" srcOrd="3" destOrd="0" presId="urn:microsoft.com/office/officeart/2005/8/layout/pyramid1"/>
    <dgm:cxn modelId="{D27E390B-AC0A-454D-9AC5-BC531D74181E}" type="presParOf" srcId="{259834BF-30E6-3946-ACF6-83B88120B764}" destId="{4F634CD1-FB3A-D040-B316-2352F9E07AC9}" srcOrd="0" destOrd="0" presId="urn:microsoft.com/office/officeart/2005/8/layout/pyramid1"/>
    <dgm:cxn modelId="{C7CA0734-0030-BD48-BA81-285E8B8FE179}" type="presParOf" srcId="{259834BF-30E6-3946-ACF6-83B88120B764}" destId="{72C8B6DA-207D-7142-9F2D-6941685B96F9}"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1BB2CB-DACB-4AFC-8949-A1C0BC878E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296FEA-EB02-4031-81FF-D5A6A7B63483}">
      <dgm:prSet/>
      <dgm:spPr>
        <a:solidFill>
          <a:schemeClr val="tx1"/>
        </a:solidFill>
      </dgm:spPr>
      <dgm:t>
        <a:bodyPr/>
        <a:lstStyle/>
        <a:p>
          <a:r>
            <a:rPr lang="lt-LT" noProof="0" dirty="0">
              <a:latin typeface="Tw Cen MT" panose="020B0602020104020603" pitchFamily="34" charset="77"/>
            </a:rPr>
            <a:t>✺ Naujosios Operos Akcija</a:t>
          </a:r>
          <a:br>
            <a:rPr lang="lt-LT" noProof="0" dirty="0">
              <a:latin typeface="Tw Cen MT" panose="020B0602020104020603" pitchFamily="34" charset="77"/>
            </a:rPr>
          </a:br>
          <a:r>
            <a:rPr lang="lt-LT" noProof="0" dirty="0">
              <a:latin typeface="Tw Cen MT" panose="020B0602020104020603" pitchFamily="34" charset="77"/>
            </a:rPr>
            <a:t>(chormeisteris)</a:t>
          </a:r>
        </a:p>
      </dgm:t>
    </dgm:pt>
    <dgm:pt modelId="{0A906F51-29B2-47B9-B784-BEB67AE5C35C}" type="parTrans" cxnId="{6B23FE35-318C-4C27-A032-A0FE7B29FB45}">
      <dgm:prSet/>
      <dgm:spPr/>
      <dgm:t>
        <a:bodyPr/>
        <a:lstStyle/>
        <a:p>
          <a:endParaRPr lang="en-US"/>
        </a:p>
      </dgm:t>
    </dgm:pt>
    <dgm:pt modelId="{A538D51D-C96A-4FD0-8005-305273543DC5}" type="sibTrans" cxnId="{6B23FE35-318C-4C27-A032-A0FE7B29FB45}">
      <dgm:prSet/>
      <dgm:spPr/>
      <dgm:t>
        <a:bodyPr/>
        <a:lstStyle/>
        <a:p>
          <a:endParaRPr lang="en-US"/>
        </a:p>
      </dgm:t>
    </dgm:pt>
    <dgm:pt modelId="{D91B8245-6F0F-45A4-9229-F46429C40CDF}">
      <dgm:prSet/>
      <dgm:spPr>
        <a:solidFill>
          <a:schemeClr val="tx1"/>
        </a:solidFill>
      </dgm:spPr>
      <dgm:t>
        <a:bodyPr/>
        <a:lstStyle/>
        <a:p>
          <a:r>
            <a:rPr lang="lt-LT" noProof="0" dirty="0">
              <a:latin typeface="Tw Cen MT" panose="020B0602020104020603" pitchFamily="34" charset="77"/>
            </a:rPr>
            <a:t>✺ TV3 televizijos projektas „Chorų karai“ (chormeisteris)</a:t>
          </a:r>
        </a:p>
      </dgm:t>
    </dgm:pt>
    <dgm:pt modelId="{33BD2397-2D0B-455C-BA79-37D565C4A0A1}" type="parTrans" cxnId="{86574920-58BD-4074-9C5C-21E7620B6C7D}">
      <dgm:prSet/>
      <dgm:spPr/>
      <dgm:t>
        <a:bodyPr/>
        <a:lstStyle/>
        <a:p>
          <a:endParaRPr lang="en-US"/>
        </a:p>
      </dgm:t>
    </dgm:pt>
    <dgm:pt modelId="{A7A3E17D-699F-450C-8F5C-07048A5886BD}" type="sibTrans" cxnId="{86574920-58BD-4074-9C5C-21E7620B6C7D}">
      <dgm:prSet/>
      <dgm:spPr/>
      <dgm:t>
        <a:bodyPr/>
        <a:lstStyle/>
        <a:p>
          <a:endParaRPr lang="en-US"/>
        </a:p>
      </dgm:t>
    </dgm:pt>
    <dgm:pt modelId="{21E78DF3-9859-42D5-BE2D-8C9DB3F5627D}">
      <dgm:prSet/>
      <dgm:spPr>
        <a:solidFill>
          <a:schemeClr val="tx1"/>
        </a:solidFill>
      </dgm:spPr>
      <dgm:t>
        <a:bodyPr/>
        <a:lstStyle/>
        <a:p>
          <a:r>
            <a:rPr lang="lt-LT" noProof="0" dirty="0">
              <a:latin typeface="Tw Cen MT" panose="020B0602020104020603" pitchFamily="34" charset="77"/>
            </a:rPr>
            <a:t>✺ Kamerinis choras „</a:t>
          </a:r>
          <a:r>
            <a:rPr lang="lt-LT" noProof="0" dirty="0" err="1">
              <a:latin typeface="Tw Cen MT" panose="020B0602020104020603" pitchFamily="34" charset="77"/>
            </a:rPr>
            <a:t>Brevis</a:t>
          </a:r>
          <a:r>
            <a:rPr lang="lt-LT" noProof="0" dirty="0">
              <a:latin typeface="Tw Cen MT" panose="020B0602020104020603" pitchFamily="34" charset="77"/>
            </a:rPr>
            <a:t>“</a:t>
          </a:r>
          <a:br>
            <a:rPr lang="lt-LT" noProof="0" dirty="0">
              <a:latin typeface="Tw Cen MT" panose="020B0602020104020603" pitchFamily="34" charset="77"/>
            </a:rPr>
          </a:br>
          <a:r>
            <a:rPr lang="lt-LT" noProof="0" dirty="0">
              <a:latin typeface="Tw Cen MT" panose="020B0602020104020603" pitchFamily="34" charset="77"/>
            </a:rPr>
            <a:t>(dainininkas)</a:t>
          </a:r>
        </a:p>
      </dgm:t>
    </dgm:pt>
    <dgm:pt modelId="{2662E2AE-E297-48EB-9099-2ED7F0B1443F}" type="parTrans" cxnId="{06489558-465B-4C70-8F4E-614E86E784B8}">
      <dgm:prSet/>
      <dgm:spPr/>
      <dgm:t>
        <a:bodyPr/>
        <a:lstStyle/>
        <a:p>
          <a:endParaRPr lang="en-US"/>
        </a:p>
      </dgm:t>
    </dgm:pt>
    <dgm:pt modelId="{B6F47C99-C348-49A7-B88D-8BFD1FDFE254}" type="sibTrans" cxnId="{06489558-465B-4C70-8F4E-614E86E784B8}">
      <dgm:prSet/>
      <dgm:spPr/>
      <dgm:t>
        <a:bodyPr/>
        <a:lstStyle/>
        <a:p>
          <a:endParaRPr lang="en-US"/>
        </a:p>
      </dgm:t>
    </dgm:pt>
    <dgm:pt modelId="{BA611BAD-77E7-4E01-9A26-1343F453BCAD}">
      <dgm:prSet/>
      <dgm:spPr>
        <a:solidFill>
          <a:schemeClr val="tx1"/>
        </a:solidFill>
      </dgm:spPr>
      <dgm:t>
        <a:bodyPr/>
        <a:lstStyle/>
        <a:p>
          <a:r>
            <a:rPr lang="lt-LT" noProof="0" dirty="0">
              <a:latin typeface="Tw Cen MT" panose="020B0602020104020603" pitchFamily="34" charset="77"/>
            </a:rPr>
            <a:t>✺ Kamerinis choras „</a:t>
          </a:r>
          <a:r>
            <a:rPr lang="lt-LT" noProof="0" dirty="0" err="1">
              <a:latin typeface="Tw Cen MT" panose="020B0602020104020603" pitchFamily="34" charset="77"/>
            </a:rPr>
            <a:t>Cantemus</a:t>
          </a:r>
          <a:r>
            <a:rPr lang="lt-LT" noProof="0" dirty="0">
              <a:latin typeface="Tw Cen MT" panose="020B0602020104020603" pitchFamily="34" charset="77"/>
            </a:rPr>
            <a:t>“</a:t>
          </a:r>
          <a:br>
            <a:rPr lang="lt-LT" noProof="0" dirty="0">
              <a:latin typeface="Tw Cen MT" panose="020B0602020104020603" pitchFamily="34" charset="77"/>
            </a:rPr>
          </a:br>
          <a:r>
            <a:rPr lang="lt-LT" noProof="0" dirty="0">
              <a:latin typeface="Tw Cen MT" panose="020B0602020104020603" pitchFamily="34" charset="77"/>
            </a:rPr>
            <a:t>(meno vadovas)</a:t>
          </a:r>
        </a:p>
      </dgm:t>
    </dgm:pt>
    <dgm:pt modelId="{47BE0ABD-FBC6-4F86-8CCB-6B88CD8960FA}" type="parTrans" cxnId="{3D56EC62-F0D1-4744-ABAD-8B37076BBE75}">
      <dgm:prSet/>
      <dgm:spPr/>
      <dgm:t>
        <a:bodyPr/>
        <a:lstStyle/>
        <a:p>
          <a:endParaRPr lang="en-US"/>
        </a:p>
      </dgm:t>
    </dgm:pt>
    <dgm:pt modelId="{022A2CFA-E9C4-4169-972E-1CC44852FBC0}" type="sibTrans" cxnId="{3D56EC62-F0D1-4744-ABAD-8B37076BBE75}">
      <dgm:prSet/>
      <dgm:spPr/>
      <dgm:t>
        <a:bodyPr/>
        <a:lstStyle/>
        <a:p>
          <a:endParaRPr lang="en-US"/>
        </a:p>
      </dgm:t>
    </dgm:pt>
    <dgm:pt modelId="{B3BB1CA6-D3D2-4471-9902-73ABFF20CD1E}">
      <dgm:prSet/>
      <dgm:spPr>
        <a:solidFill>
          <a:schemeClr val="tx1"/>
        </a:solidFill>
      </dgm:spPr>
      <dgm:t>
        <a:bodyPr/>
        <a:lstStyle/>
        <a:p>
          <a:r>
            <a:rPr lang="lt-LT" noProof="0" dirty="0">
              <a:latin typeface="Tw Cen MT" panose="020B0602020104020603" pitchFamily="34" charset="77"/>
            </a:rPr>
            <a:t>✺ Berniukų ir jaunuolių choras „Ąžuoliukas“ (chormeisteris, dirigentas)</a:t>
          </a:r>
        </a:p>
      </dgm:t>
    </dgm:pt>
    <dgm:pt modelId="{D60C26AE-8414-407B-BCE5-6F4D6749DAC5}" type="parTrans" cxnId="{B0BE0F38-550B-4004-9A7A-0F50C7E08471}">
      <dgm:prSet/>
      <dgm:spPr/>
      <dgm:t>
        <a:bodyPr/>
        <a:lstStyle/>
        <a:p>
          <a:endParaRPr lang="en-US"/>
        </a:p>
      </dgm:t>
    </dgm:pt>
    <dgm:pt modelId="{51C6EBF5-59DF-4A66-98B5-073E34B88159}" type="sibTrans" cxnId="{B0BE0F38-550B-4004-9A7A-0F50C7E08471}">
      <dgm:prSet/>
      <dgm:spPr/>
      <dgm:t>
        <a:bodyPr/>
        <a:lstStyle/>
        <a:p>
          <a:endParaRPr lang="en-US"/>
        </a:p>
      </dgm:t>
    </dgm:pt>
    <dgm:pt modelId="{99A3AC66-A281-46D2-A130-FBED3572D892}">
      <dgm:prSet/>
      <dgm:spPr>
        <a:solidFill>
          <a:schemeClr val="tx1"/>
        </a:solidFill>
      </dgm:spPr>
      <dgm:t>
        <a:bodyPr/>
        <a:lstStyle/>
        <a:p>
          <a:r>
            <a:rPr lang="lt-LT" b="1" noProof="0" dirty="0">
              <a:latin typeface="Tw Cen MT" panose="020B0602020104020603" pitchFamily="34" charset="77"/>
            </a:rPr>
            <a:t>✢ Vilniaus </a:t>
          </a:r>
          <a:r>
            <a:rPr lang="lt-LT" b="1" noProof="0" dirty="0" err="1">
              <a:latin typeface="Tw Cen MT" panose="020B0602020104020603" pitchFamily="34" charset="77"/>
            </a:rPr>
            <a:t>Pal</a:t>
          </a:r>
          <a:r>
            <a:rPr lang="lt-LT" b="1" noProof="0" dirty="0">
              <a:latin typeface="Tw Cen MT" panose="020B0602020104020603" pitchFamily="34" charset="77"/>
            </a:rPr>
            <a:t>. </a:t>
          </a:r>
          <a:r>
            <a:rPr lang="lt-LT" b="1" noProof="0" dirty="0" err="1">
              <a:latin typeface="Tw Cen MT" panose="020B0602020104020603" pitchFamily="34" charset="77"/>
            </a:rPr>
            <a:t>J</a:t>
          </a:r>
          <a:r>
            <a:rPr lang="lt-LT" b="1" noProof="0" dirty="0">
              <a:latin typeface="Tw Cen MT" panose="020B0602020104020603" pitchFamily="34" charset="77"/>
            </a:rPr>
            <a:t>. Matulaičio bažnyčia (vargonininkas, chorų vadovas)</a:t>
          </a:r>
          <a:endParaRPr lang="lt-LT" noProof="0" dirty="0">
            <a:latin typeface="Tw Cen MT" panose="020B0602020104020603" pitchFamily="34" charset="77"/>
          </a:endParaRPr>
        </a:p>
      </dgm:t>
    </dgm:pt>
    <dgm:pt modelId="{A869C08E-4226-4506-92BA-B8EF1F2B7788}" type="parTrans" cxnId="{096D81C8-CC96-4C98-8ED8-D8562880CCBE}">
      <dgm:prSet/>
      <dgm:spPr/>
      <dgm:t>
        <a:bodyPr/>
        <a:lstStyle/>
        <a:p>
          <a:endParaRPr lang="en-US"/>
        </a:p>
      </dgm:t>
    </dgm:pt>
    <dgm:pt modelId="{9694D8E2-A063-4600-B42B-6BD1D202A797}" type="sibTrans" cxnId="{096D81C8-CC96-4C98-8ED8-D8562880CCBE}">
      <dgm:prSet/>
      <dgm:spPr/>
      <dgm:t>
        <a:bodyPr/>
        <a:lstStyle/>
        <a:p>
          <a:endParaRPr lang="en-US"/>
        </a:p>
      </dgm:t>
    </dgm:pt>
    <dgm:pt modelId="{283D975F-FA85-4AC5-A09F-F1EC6AF4783F}">
      <dgm:prSet/>
      <dgm:spPr>
        <a:solidFill>
          <a:schemeClr val="tx1"/>
        </a:solidFill>
      </dgm:spPr>
      <dgm:t>
        <a:bodyPr/>
        <a:lstStyle/>
        <a:p>
          <a:r>
            <a:rPr lang="lt-LT" noProof="0" dirty="0">
              <a:latin typeface="Tw Cen MT" panose="020B0602020104020603" pitchFamily="34" charset="77"/>
            </a:rPr>
            <a:t>✺ Valstybinis choras „Vilnius“</a:t>
          </a:r>
          <a:br>
            <a:rPr lang="lt-LT" noProof="0" dirty="0">
              <a:latin typeface="Tw Cen MT" panose="020B0602020104020603" pitchFamily="34" charset="77"/>
            </a:rPr>
          </a:br>
          <a:r>
            <a:rPr lang="lt-LT" noProof="0" dirty="0">
              <a:latin typeface="Tw Cen MT" panose="020B0602020104020603" pitchFamily="34" charset="77"/>
            </a:rPr>
            <a:t>(chormeisteris)</a:t>
          </a:r>
        </a:p>
      </dgm:t>
    </dgm:pt>
    <dgm:pt modelId="{C025609B-9E41-48B9-9887-CC61C2587510}" type="parTrans" cxnId="{86E1A7DD-9BE6-4C09-A36F-D668520D8D8D}">
      <dgm:prSet/>
      <dgm:spPr/>
      <dgm:t>
        <a:bodyPr/>
        <a:lstStyle/>
        <a:p>
          <a:endParaRPr lang="en-US"/>
        </a:p>
      </dgm:t>
    </dgm:pt>
    <dgm:pt modelId="{BA3B043C-4E72-44AF-B076-9C1ADFF4E8A2}" type="sibTrans" cxnId="{86E1A7DD-9BE6-4C09-A36F-D668520D8D8D}">
      <dgm:prSet/>
      <dgm:spPr/>
      <dgm:t>
        <a:bodyPr/>
        <a:lstStyle/>
        <a:p>
          <a:endParaRPr lang="en-US"/>
        </a:p>
      </dgm:t>
    </dgm:pt>
    <dgm:pt modelId="{7E04AD3A-428A-1A44-9A85-3CEFF83FF9A1}" type="pres">
      <dgm:prSet presAssocID="{711BB2CB-DACB-4AFC-8949-A1C0BC878EB9}" presName="diagram" presStyleCnt="0">
        <dgm:presLayoutVars>
          <dgm:dir/>
          <dgm:resizeHandles val="exact"/>
        </dgm:presLayoutVars>
      </dgm:prSet>
      <dgm:spPr/>
    </dgm:pt>
    <dgm:pt modelId="{AF687D25-7382-6B46-BDA1-DEDE4B7068B9}" type="pres">
      <dgm:prSet presAssocID="{CF296FEA-EB02-4031-81FF-D5A6A7B63483}" presName="node" presStyleLbl="node1" presStyleIdx="0" presStyleCnt="7" custScaleX="135982">
        <dgm:presLayoutVars>
          <dgm:bulletEnabled val="1"/>
        </dgm:presLayoutVars>
      </dgm:prSet>
      <dgm:spPr/>
    </dgm:pt>
    <dgm:pt modelId="{7CCD0FB1-6126-8E42-9B41-17ABE9D2FB30}" type="pres">
      <dgm:prSet presAssocID="{A538D51D-C96A-4FD0-8005-305273543DC5}" presName="sibTrans" presStyleCnt="0"/>
      <dgm:spPr/>
    </dgm:pt>
    <dgm:pt modelId="{13FA57D4-4597-1B49-9092-2FB041B34C86}" type="pres">
      <dgm:prSet presAssocID="{D91B8245-6F0F-45A4-9229-F46429C40CDF}" presName="node" presStyleLbl="node1" presStyleIdx="1" presStyleCnt="7" custScaleX="135982">
        <dgm:presLayoutVars>
          <dgm:bulletEnabled val="1"/>
        </dgm:presLayoutVars>
      </dgm:prSet>
      <dgm:spPr/>
    </dgm:pt>
    <dgm:pt modelId="{BAAD9FE1-D72A-244F-85EC-9DAB02244379}" type="pres">
      <dgm:prSet presAssocID="{A7A3E17D-699F-450C-8F5C-07048A5886BD}" presName="sibTrans" presStyleCnt="0"/>
      <dgm:spPr/>
    </dgm:pt>
    <dgm:pt modelId="{3248339E-ED2D-914C-9620-96E431A2E22D}" type="pres">
      <dgm:prSet presAssocID="{21E78DF3-9859-42D5-BE2D-8C9DB3F5627D}" presName="node" presStyleLbl="node1" presStyleIdx="2" presStyleCnt="7" custScaleX="135982">
        <dgm:presLayoutVars>
          <dgm:bulletEnabled val="1"/>
        </dgm:presLayoutVars>
      </dgm:prSet>
      <dgm:spPr/>
    </dgm:pt>
    <dgm:pt modelId="{7F14F4E9-92C4-B043-9E64-51304A4E4865}" type="pres">
      <dgm:prSet presAssocID="{B6F47C99-C348-49A7-B88D-8BFD1FDFE254}" presName="sibTrans" presStyleCnt="0"/>
      <dgm:spPr/>
    </dgm:pt>
    <dgm:pt modelId="{9C574B8E-BE4F-9640-9D1F-526AB261892A}" type="pres">
      <dgm:prSet presAssocID="{BA611BAD-77E7-4E01-9A26-1343F453BCAD}" presName="node" presStyleLbl="node1" presStyleIdx="3" presStyleCnt="7" custScaleX="135982">
        <dgm:presLayoutVars>
          <dgm:bulletEnabled val="1"/>
        </dgm:presLayoutVars>
      </dgm:prSet>
      <dgm:spPr/>
    </dgm:pt>
    <dgm:pt modelId="{ACC893AF-DF44-EC4A-A19A-A62B8CA4A7CA}" type="pres">
      <dgm:prSet presAssocID="{022A2CFA-E9C4-4169-972E-1CC44852FBC0}" presName="sibTrans" presStyleCnt="0"/>
      <dgm:spPr/>
    </dgm:pt>
    <dgm:pt modelId="{52FE1CCB-2462-BE44-B26F-EB64945C8A20}" type="pres">
      <dgm:prSet presAssocID="{B3BB1CA6-D3D2-4471-9902-73ABFF20CD1E}" presName="node" presStyleLbl="node1" presStyleIdx="4" presStyleCnt="7" custScaleX="135982">
        <dgm:presLayoutVars>
          <dgm:bulletEnabled val="1"/>
        </dgm:presLayoutVars>
      </dgm:prSet>
      <dgm:spPr/>
    </dgm:pt>
    <dgm:pt modelId="{D0973590-942A-1B49-91F6-6A2EC20102FF}" type="pres">
      <dgm:prSet presAssocID="{51C6EBF5-59DF-4A66-98B5-073E34B88159}" presName="sibTrans" presStyleCnt="0"/>
      <dgm:spPr/>
    </dgm:pt>
    <dgm:pt modelId="{1FC92B60-7716-AA47-9A23-AA4748E31621}" type="pres">
      <dgm:prSet presAssocID="{99A3AC66-A281-46D2-A130-FBED3572D892}" presName="node" presStyleLbl="node1" presStyleIdx="5" presStyleCnt="7" custScaleX="135982">
        <dgm:presLayoutVars>
          <dgm:bulletEnabled val="1"/>
        </dgm:presLayoutVars>
      </dgm:prSet>
      <dgm:spPr/>
    </dgm:pt>
    <dgm:pt modelId="{C4E66B39-936D-B54D-A982-59960C2FA52A}" type="pres">
      <dgm:prSet presAssocID="{9694D8E2-A063-4600-B42B-6BD1D202A797}" presName="sibTrans" presStyleCnt="0"/>
      <dgm:spPr/>
    </dgm:pt>
    <dgm:pt modelId="{4E443163-668E-604F-ABC6-C9C45F762F4E}" type="pres">
      <dgm:prSet presAssocID="{283D975F-FA85-4AC5-A09F-F1EC6AF4783F}" presName="node" presStyleLbl="node1" presStyleIdx="6" presStyleCnt="7" custScaleX="135982">
        <dgm:presLayoutVars>
          <dgm:bulletEnabled val="1"/>
        </dgm:presLayoutVars>
      </dgm:prSet>
      <dgm:spPr/>
    </dgm:pt>
  </dgm:ptLst>
  <dgm:cxnLst>
    <dgm:cxn modelId="{86574920-58BD-4074-9C5C-21E7620B6C7D}" srcId="{711BB2CB-DACB-4AFC-8949-A1C0BC878EB9}" destId="{D91B8245-6F0F-45A4-9229-F46429C40CDF}" srcOrd="1" destOrd="0" parTransId="{33BD2397-2D0B-455C-BA79-37D565C4A0A1}" sibTransId="{A7A3E17D-699F-450C-8F5C-07048A5886BD}"/>
    <dgm:cxn modelId="{6B23FE35-318C-4C27-A032-A0FE7B29FB45}" srcId="{711BB2CB-DACB-4AFC-8949-A1C0BC878EB9}" destId="{CF296FEA-EB02-4031-81FF-D5A6A7B63483}" srcOrd="0" destOrd="0" parTransId="{0A906F51-29B2-47B9-B784-BEB67AE5C35C}" sibTransId="{A538D51D-C96A-4FD0-8005-305273543DC5}"/>
    <dgm:cxn modelId="{B0BE0F38-550B-4004-9A7A-0F50C7E08471}" srcId="{711BB2CB-DACB-4AFC-8949-A1C0BC878EB9}" destId="{B3BB1CA6-D3D2-4471-9902-73ABFF20CD1E}" srcOrd="4" destOrd="0" parTransId="{D60C26AE-8414-407B-BCE5-6F4D6749DAC5}" sibTransId="{51C6EBF5-59DF-4A66-98B5-073E34B88159}"/>
    <dgm:cxn modelId="{F60B0B53-FF64-474D-A2EE-B99E69581305}" type="presOf" srcId="{D91B8245-6F0F-45A4-9229-F46429C40CDF}" destId="{13FA57D4-4597-1B49-9092-2FB041B34C86}" srcOrd="0" destOrd="0" presId="urn:microsoft.com/office/officeart/2005/8/layout/default"/>
    <dgm:cxn modelId="{06489558-465B-4C70-8F4E-614E86E784B8}" srcId="{711BB2CB-DACB-4AFC-8949-A1C0BC878EB9}" destId="{21E78DF3-9859-42D5-BE2D-8C9DB3F5627D}" srcOrd="2" destOrd="0" parTransId="{2662E2AE-E297-48EB-9099-2ED7F0B1443F}" sibTransId="{B6F47C99-C348-49A7-B88D-8BFD1FDFE254}"/>
    <dgm:cxn modelId="{ECAE7D59-8233-C140-845B-34E8B241D66D}" type="presOf" srcId="{711BB2CB-DACB-4AFC-8949-A1C0BC878EB9}" destId="{7E04AD3A-428A-1A44-9A85-3CEFF83FF9A1}" srcOrd="0" destOrd="0" presId="urn:microsoft.com/office/officeart/2005/8/layout/default"/>
    <dgm:cxn modelId="{3D56EC62-F0D1-4744-ABAD-8B37076BBE75}" srcId="{711BB2CB-DACB-4AFC-8949-A1C0BC878EB9}" destId="{BA611BAD-77E7-4E01-9A26-1343F453BCAD}" srcOrd="3" destOrd="0" parTransId="{47BE0ABD-FBC6-4F86-8CCB-6B88CD8960FA}" sibTransId="{022A2CFA-E9C4-4169-972E-1CC44852FBC0}"/>
    <dgm:cxn modelId="{C8F17668-C882-FF46-9BF8-4E4200C44350}" type="presOf" srcId="{21E78DF3-9859-42D5-BE2D-8C9DB3F5627D}" destId="{3248339E-ED2D-914C-9620-96E431A2E22D}" srcOrd="0" destOrd="0" presId="urn:microsoft.com/office/officeart/2005/8/layout/default"/>
    <dgm:cxn modelId="{C0043C82-9B3D-6D4F-8162-43C338C61B7B}" type="presOf" srcId="{BA611BAD-77E7-4E01-9A26-1343F453BCAD}" destId="{9C574B8E-BE4F-9640-9D1F-526AB261892A}" srcOrd="0" destOrd="0" presId="urn:microsoft.com/office/officeart/2005/8/layout/default"/>
    <dgm:cxn modelId="{A8612487-26C4-0546-BD87-6008DC24A079}" type="presOf" srcId="{283D975F-FA85-4AC5-A09F-F1EC6AF4783F}" destId="{4E443163-668E-604F-ABC6-C9C45F762F4E}" srcOrd="0" destOrd="0" presId="urn:microsoft.com/office/officeart/2005/8/layout/default"/>
    <dgm:cxn modelId="{B41C46A6-AE2E-D74A-81EA-844F5D348EAF}" type="presOf" srcId="{B3BB1CA6-D3D2-4471-9902-73ABFF20CD1E}" destId="{52FE1CCB-2462-BE44-B26F-EB64945C8A20}" srcOrd="0" destOrd="0" presId="urn:microsoft.com/office/officeart/2005/8/layout/default"/>
    <dgm:cxn modelId="{665F72A8-9E2E-8940-A87D-03338A440B67}" type="presOf" srcId="{99A3AC66-A281-46D2-A130-FBED3572D892}" destId="{1FC92B60-7716-AA47-9A23-AA4748E31621}" srcOrd="0" destOrd="0" presId="urn:microsoft.com/office/officeart/2005/8/layout/default"/>
    <dgm:cxn modelId="{23A059AC-1CA0-454D-9AFF-F4D9FF2B72AF}" type="presOf" srcId="{CF296FEA-EB02-4031-81FF-D5A6A7B63483}" destId="{AF687D25-7382-6B46-BDA1-DEDE4B7068B9}" srcOrd="0" destOrd="0" presId="urn:microsoft.com/office/officeart/2005/8/layout/default"/>
    <dgm:cxn modelId="{096D81C8-CC96-4C98-8ED8-D8562880CCBE}" srcId="{711BB2CB-DACB-4AFC-8949-A1C0BC878EB9}" destId="{99A3AC66-A281-46D2-A130-FBED3572D892}" srcOrd="5" destOrd="0" parTransId="{A869C08E-4226-4506-92BA-B8EF1F2B7788}" sibTransId="{9694D8E2-A063-4600-B42B-6BD1D202A797}"/>
    <dgm:cxn modelId="{86E1A7DD-9BE6-4C09-A36F-D668520D8D8D}" srcId="{711BB2CB-DACB-4AFC-8949-A1C0BC878EB9}" destId="{283D975F-FA85-4AC5-A09F-F1EC6AF4783F}" srcOrd="6" destOrd="0" parTransId="{C025609B-9E41-48B9-9887-CC61C2587510}" sibTransId="{BA3B043C-4E72-44AF-B076-9C1ADFF4E8A2}"/>
    <dgm:cxn modelId="{BDBFA92A-555E-AD41-9864-3D12E3209280}" type="presParOf" srcId="{7E04AD3A-428A-1A44-9A85-3CEFF83FF9A1}" destId="{AF687D25-7382-6B46-BDA1-DEDE4B7068B9}" srcOrd="0" destOrd="0" presId="urn:microsoft.com/office/officeart/2005/8/layout/default"/>
    <dgm:cxn modelId="{736AEA96-5488-C443-8A73-57B9ED8EE226}" type="presParOf" srcId="{7E04AD3A-428A-1A44-9A85-3CEFF83FF9A1}" destId="{7CCD0FB1-6126-8E42-9B41-17ABE9D2FB30}" srcOrd="1" destOrd="0" presId="urn:microsoft.com/office/officeart/2005/8/layout/default"/>
    <dgm:cxn modelId="{C62465C5-6606-CE41-91C0-B991AA86672E}" type="presParOf" srcId="{7E04AD3A-428A-1A44-9A85-3CEFF83FF9A1}" destId="{13FA57D4-4597-1B49-9092-2FB041B34C86}" srcOrd="2" destOrd="0" presId="urn:microsoft.com/office/officeart/2005/8/layout/default"/>
    <dgm:cxn modelId="{3F55F9E2-6D38-D54A-B94C-AE188FA7B420}" type="presParOf" srcId="{7E04AD3A-428A-1A44-9A85-3CEFF83FF9A1}" destId="{BAAD9FE1-D72A-244F-85EC-9DAB02244379}" srcOrd="3" destOrd="0" presId="urn:microsoft.com/office/officeart/2005/8/layout/default"/>
    <dgm:cxn modelId="{3282E8E9-1153-4044-9B16-AA3A42E08006}" type="presParOf" srcId="{7E04AD3A-428A-1A44-9A85-3CEFF83FF9A1}" destId="{3248339E-ED2D-914C-9620-96E431A2E22D}" srcOrd="4" destOrd="0" presId="urn:microsoft.com/office/officeart/2005/8/layout/default"/>
    <dgm:cxn modelId="{6C25CA60-C0CA-8842-8C7F-FE0FAA589404}" type="presParOf" srcId="{7E04AD3A-428A-1A44-9A85-3CEFF83FF9A1}" destId="{7F14F4E9-92C4-B043-9E64-51304A4E4865}" srcOrd="5" destOrd="0" presId="urn:microsoft.com/office/officeart/2005/8/layout/default"/>
    <dgm:cxn modelId="{01D03CDC-2042-FF45-844C-4AFBD324D0FD}" type="presParOf" srcId="{7E04AD3A-428A-1A44-9A85-3CEFF83FF9A1}" destId="{9C574B8E-BE4F-9640-9D1F-526AB261892A}" srcOrd="6" destOrd="0" presId="urn:microsoft.com/office/officeart/2005/8/layout/default"/>
    <dgm:cxn modelId="{04ED7920-2D1F-0645-A463-6C996DFAEB3B}" type="presParOf" srcId="{7E04AD3A-428A-1A44-9A85-3CEFF83FF9A1}" destId="{ACC893AF-DF44-EC4A-A19A-A62B8CA4A7CA}" srcOrd="7" destOrd="0" presId="urn:microsoft.com/office/officeart/2005/8/layout/default"/>
    <dgm:cxn modelId="{ABFFEBB3-CE8E-BD4B-AAAC-9D9400BC0CF3}" type="presParOf" srcId="{7E04AD3A-428A-1A44-9A85-3CEFF83FF9A1}" destId="{52FE1CCB-2462-BE44-B26F-EB64945C8A20}" srcOrd="8" destOrd="0" presId="urn:microsoft.com/office/officeart/2005/8/layout/default"/>
    <dgm:cxn modelId="{37F58208-034F-D645-9524-F32C8D2689E1}" type="presParOf" srcId="{7E04AD3A-428A-1A44-9A85-3CEFF83FF9A1}" destId="{D0973590-942A-1B49-91F6-6A2EC20102FF}" srcOrd="9" destOrd="0" presId="urn:microsoft.com/office/officeart/2005/8/layout/default"/>
    <dgm:cxn modelId="{DDDECE4A-E29B-0643-AD83-CC88F5343913}" type="presParOf" srcId="{7E04AD3A-428A-1A44-9A85-3CEFF83FF9A1}" destId="{1FC92B60-7716-AA47-9A23-AA4748E31621}" srcOrd="10" destOrd="0" presId="urn:microsoft.com/office/officeart/2005/8/layout/default"/>
    <dgm:cxn modelId="{211BE32B-834E-FC41-8962-5C4C2FCE549C}" type="presParOf" srcId="{7E04AD3A-428A-1A44-9A85-3CEFF83FF9A1}" destId="{C4E66B39-936D-B54D-A982-59960C2FA52A}" srcOrd="11" destOrd="0" presId="urn:microsoft.com/office/officeart/2005/8/layout/default"/>
    <dgm:cxn modelId="{7712E41D-D99F-A049-911C-B0F6CD24B1DB}" type="presParOf" srcId="{7E04AD3A-428A-1A44-9A85-3CEFF83FF9A1}" destId="{4E443163-668E-604F-ABC6-C9C45F762F4E}" srcOrd="1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586909-C1EF-4B8C-B49A-6E3E932ED2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810B64-22FC-45E5-9DFC-642B40FF5DD3}">
      <dgm:prSet/>
      <dgm:spPr>
        <a:solidFill>
          <a:srgbClr val="FF0078"/>
        </a:solidFill>
      </dgm:spPr>
      <dgm:t>
        <a:bodyPr/>
        <a:lstStyle/>
        <a:p>
          <a:r>
            <a:rPr lang="en-US" b="1" u="none" dirty="0"/>
            <a:t>LMTA </a:t>
          </a:r>
          <a:br>
            <a:rPr lang="en-US" b="1" u="none" dirty="0"/>
          </a:br>
          <a:r>
            <a:rPr lang="en-US" b="1" u="none" dirty="0"/>
            <a:t>(</a:t>
          </a:r>
          <a:r>
            <a:rPr lang="en-US" b="1" u="none" dirty="0" err="1"/>
            <a:t>meno</a:t>
          </a:r>
          <a:r>
            <a:rPr lang="en-US" b="1" u="none" dirty="0"/>
            <a:t> </a:t>
          </a:r>
          <a:r>
            <a:rPr lang="en-US" b="1" u="none" dirty="0" err="1"/>
            <a:t>doktorantūra</a:t>
          </a:r>
          <a:r>
            <a:rPr lang="en-US" b="1" u="none" dirty="0"/>
            <a:t>)</a:t>
          </a:r>
        </a:p>
      </dgm:t>
    </dgm:pt>
    <dgm:pt modelId="{8B8171E8-7123-4BBB-A7EA-30E402279675}" type="parTrans" cxnId="{3E4E5A78-EEA0-48C5-8679-22EF87139E23}">
      <dgm:prSet/>
      <dgm:spPr/>
      <dgm:t>
        <a:bodyPr/>
        <a:lstStyle/>
        <a:p>
          <a:endParaRPr lang="en-US"/>
        </a:p>
      </dgm:t>
    </dgm:pt>
    <dgm:pt modelId="{8EB038AA-4F38-434D-A9C7-7652FBB7E9B3}" type="sibTrans" cxnId="{3E4E5A78-EEA0-48C5-8679-22EF87139E23}">
      <dgm:prSet/>
      <dgm:spPr/>
      <dgm:t>
        <a:bodyPr/>
        <a:lstStyle/>
        <a:p>
          <a:endParaRPr lang="en-US"/>
        </a:p>
      </dgm:t>
    </dgm:pt>
    <dgm:pt modelId="{B52ADB51-7B8E-491D-9915-63120AD2176E}">
      <dgm:prSet/>
      <dgm:spPr>
        <a:solidFill>
          <a:srgbClr val="FF0078"/>
        </a:solidFill>
      </dgm:spPr>
      <dgm:t>
        <a:bodyPr/>
        <a:lstStyle/>
        <a:p>
          <a:r>
            <a:rPr lang="en-US" dirty="0"/>
            <a:t>✺ </a:t>
          </a:r>
          <a:r>
            <a:rPr lang="en-US" dirty="0" err="1"/>
            <a:t>Lietuvos</a:t>
          </a:r>
          <a:r>
            <a:rPr lang="en-US" dirty="0"/>
            <a:t> </a:t>
          </a:r>
          <a:r>
            <a:rPr lang="en-US" dirty="0" err="1"/>
            <a:t>policijos</a:t>
          </a:r>
          <a:r>
            <a:rPr lang="en-US" dirty="0"/>
            <a:t> </a:t>
          </a:r>
          <a:r>
            <a:rPr lang="en-US" dirty="0" err="1"/>
            <a:t>departamentas</a:t>
          </a:r>
          <a:r>
            <a:rPr lang="en-US" dirty="0"/>
            <a:t> (choro </a:t>
          </a:r>
          <a:r>
            <a:rPr lang="en-US" dirty="0" err="1"/>
            <a:t>vadovas</a:t>
          </a:r>
          <a:r>
            <a:rPr lang="en-US" dirty="0"/>
            <a:t>)</a:t>
          </a:r>
        </a:p>
      </dgm:t>
    </dgm:pt>
    <dgm:pt modelId="{34E58289-62C9-4F7A-B556-B53467071CBE}" type="parTrans" cxnId="{794C1E64-CF12-452E-928E-791B53CC0400}">
      <dgm:prSet/>
      <dgm:spPr/>
      <dgm:t>
        <a:bodyPr/>
        <a:lstStyle/>
        <a:p>
          <a:endParaRPr lang="en-US"/>
        </a:p>
      </dgm:t>
    </dgm:pt>
    <dgm:pt modelId="{6750CF90-A455-4DB9-8935-574B1B91CBD9}" type="sibTrans" cxnId="{794C1E64-CF12-452E-928E-791B53CC0400}">
      <dgm:prSet/>
      <dgm:spPr/>
      <dgm:t>
        <a:bodyPr/>
        <a:lstStyle/>
        <a:p>
          <a:endParaRPr lang="en-US"/>
        </a:p>
      </dgm:t>
    </dgm:pt>
    <dgm:pt modelId="{8D532D5E-912D-4241-9301-6D95DA281137}">
      <dgm:prSet/>
      <dgm:spPr>
        <a:solidFill>
          <a:srgbClr val="FF0078"/>
        </a:solidFill>
      </dgm:spPr>
      <dgm:t>
        <a:bodyPr/>
        <a:lstStyle/>
        <a:p>
          <a:r>
            <a:rPr lang="en-US" dirty="0"/>
            <a:t>✺ </a:t>
          </a:r>
          <a:r>
            <a:rPr lang="en-US" dirty="0" err="1"/>
            <a:t>Generolo</a:t>
          </a:r>
          <a:r>
            <a:rPr lang="en-US" dirty="0"/>
            <a:t> Jono </a:t>
          </a:r>
          <a:r>
            <a:rPr lang="en-US" dirty="0" err="1"/>
            <a:t>Žemaičio</a:t>
          </a:r>
          <a:r>
            <a:rPr lang="en-US" dirty="0"/>
            <a:t> </a:t>
          </a:r>
          <a:r>
            <a:rPr lang="en-US" dirty="0" err="1"/>
            <a:t>Lietuvos</a:t>
          </a:r>
          <a:r>
            <a:rPr lang="en-US" dirty="0"/>
            <a:t> karo </a:t>
          </a:r>
          <a:r>
            <a:rPr lang="en-US" dirty="0" err="1"/>
            <a:t>akademijos</a:t>
          </a:r>
          <a:r>
            <a:rPr lang="en-US" dirty="0"/>
            <a:t> </a:t>
          </a:r>
          <a:r>
            <a:rPr lang="en-US" dirty="0" err="1"/>
            <a:t>vyrų</a:t>
          </a:r>
          <a:r>
            <a:rPr lang="en-US" dirty="0"/>
            <a:t> </a:t>
          </a:r>
          <a:r>
            <a:rPr lang="en-US" dirty="0" err="1"/>
            <a:t>choras</a:t>
          </a:r>
          <a:r>
            <a:rPr lang="en-US" dirty="0"/>
            <a:t> „</a:t>
          </a:r>
          <a:r>
            <a:rPr lang="en-US" dirty="0" err="1"/>
            <a:t>Kariūnas</a:t>
          </a:r>
          <a:r>
            <a:rPr lang="en-US" dirty="0"/>
            <a:t>“ </a:t>
          </a:r>
          <a:br>
            <a:rPr lang="en-US" dirty="0"/>
          </a:br>
          <a:r>
            <a:rPr lang="en-US" dirty="0"/>
            <a:t>(</a:t>
          </a:r>
          <a:r>
            <a:rPr lang="en-US" dirty="0" err="1"/>
            <a:t>meno</a:t>
          </a:r>
          <a:r>
            <a:rPr lang="en-US" dirty="0"/>
            <a:t> </a:t>
          </a:r>
          <a:r>
            <a:rPr lang="en-US" dirty="0" err="1"/>
            <a:t>vadovas</a:t>
          </a:r>
          <a:r>
            <a:rPr lang="en-US" dirty="0"/>
            <a:t>)</a:t>
          </a:r>
        </a:p>
      </dgm:t>
    </dgm:pt>
    <dgm:pt modelId="{91762E01-BA89-4B3E-B6CD-2089B62034C9}" type="parTrans" cxnId="{03869AB7-259E-43F7-BA21-53E02494ACDF}">
      <dgm:prSet/>
      <dgm:spPr/>
      <dgm:t>
        <a:bodyPr/>
        <a:lstStyle/>
        <a:p>
          <a:endParaRPr lang="en-US"/>
        </a:p>
      </dgm:t>
    </dgm:pt>
    <dgm:pt modelId="{A35F665B-4695-415B-9460-D26DF7A592AF}" type="sibTrans" cxnId="{03869AB7-259E-43F7-BA21-53E02494ACDF}">
      <dgm:prSet/>
      <dgm:spPr/>
      <dgm:t>
        <a:bodyPr/>
        <a:lstStyle/>
        <a:p>
          <a:endParaRPr lang="en-US"/>
        </a:p>
      </dgm:t>
    </dgm:pt>
    <dgm:pt modelId="{88FE55AE-D253-442D-9C9E-6EFDE8BCE45D}">
      <dgm:prSet/>
      <dgm:spPr>
        <a:solidFill>
          <a:srgbClr val="FF0078"/>
        </a:solidFill>
      </dgm:spPr>
      <dgm:t>
        <a:bodyPr/>
        <a:lstStyle/>
        <a:p>
          <a:r>
            <a:rPr lang="en-US" dirty="0"/>
            <a:t>✺</a:t>
          </a:r>
          <a:r>
            <a:rPr lang="en-US" dirty="0" err="1"/>
            <a:t>Šiaulių</a:t>
          </a:r>
          <a:r>
            <a:rPr lang="en-US" dirty="0"/>
            <a:t> </a:t>
          </a:r>
          <a:r>
            <a:rPr lang="en-US" dirty="0" err="1"/>
            <a:t>valstybinis</a:t>
          </a:r>
          <a:r>
            <a:rPr lang="en-US" dirty="0"/>
            <a:t> </a:t>
          </a:r>
          <a:r>
            <a:rPr lang="en-US" dirty="0" err="1"/>
            <a:t>kamerinis</a:t>
          </a:r>
          <a:r>
            <a:rPr lang="en-US" dirty="0"/>
            <a:t> </a:t>
          </a:r>
          <a:r>
            <a:rPr lang="en-US" dirty="0" err="1"/>
            <a:t>choras</a:t>
          </a:r>
          <a:r>
            <a:rPr lang="en-US" dirty="0"/>
            <a:t> „</a:t>
          </a:r>
          <a:r>
            <a:rPr lang="en-US" dirty="0" err="1"/>
            <a:t>Polifonija</a:t>
          </a:r>
          <a:r>
            <a:rPr lang="en-US" dirty="0"/>
            <a:t>“ </a:t>
          </a:r>
          <a:br>
            <a:rPr lang="en-US" dirty="0"/>
          </a:br>
          <a:r>
            <a:rPr lang="en-US" dirty="0"/>
            <a:t>(</a:t>
          </a:r>
          <a:r>
            <a:rPr lang="en-US" dirty="0" err="1"/>
            <a:t>meno</a:t>
          </a:r>
          <a:r>
            <a:rPr lang="en-US" dirty="0"/>
            <a:t> </a:t>
          </a:r>
          <a:r>
            <a:rPr lang="en-US" dirty="0" err="1"/>
            <a:t>vadovas</a:t>
          </a:r>
          <a:r>
            <a:rPr lang="en-US" dirty="0"/>
            <a:t> </a:t>
          </a:r>
          <a:r>
            <a:rPr lang="en-US" dirty="0" err="1"/>
            <a:t>ir</a:t>
          </a:r>
          <a:r>
            <a:rPr lang="en-US" dirty="0"/>
            <a:t> </a:t>
          </a:r>
          <a:r>
            <a:rPr lang="en-US" dirty="0" err="1"/>
            <a:t>vyr</a:t>
          </a:r>
          <a:r>
            <a:rPr lang="en-US" dirty="0"/>
            <a:t>. </a:t>
          </a:r>
          <a:r>
            <a:rPr lang="en-US" dirty="0" err="1"/>
            <a:t>dirigentas</a:t>
          </a:r>
          <a:r>
            <a:rPr lang="en-US" dirty="0"/>
            <a:t>)</a:t>
          </a:r>
        </a:p>
      </dgm:t>
    </dgm:pt>
    <dgm:pt modelId="{E86773E0-02C3-4AE8-B67F-DACEE776FBED}" type="parTrans" cxnId="{9E4519E9-DE90-49A8-A9D6-7475D2062AAC}">
      <dgm:prSet/>
      <dgm:spPr/>
      <dgm:t>
        <a:bodyPr/>
        <a:lstStyle/>
        <a:p>
          <a:endParaRPr lang="en-US"/>
        </a:p>
      </dgm:t>
    </dgm:pt>
    <dgm:pt modelId="{9E953EA4-E7F3-4B23-9D09-B5865A59B489}" type="sibTrans" cxnId="{9E4519E9-DE90-49A8-A9D6-7475D2062AAC}">
      <dgm:prSet/>
      <dgm:spPr/>
      <dgm:t>
        <a:bodyPr/>
        <a:lstStyle/>
        <a:p>
          <a:endParaRPr lang="en-US"/>
        </a:p>
      </dgm:t>
    </dgm:pt>
    <dgm:pt modelId="{512D397B-E750-45FC-A520-E0BC46C8A276}">
      <dgm:prSet/>
      <dgm:spPr>
        <a:solidFill>
          <a:srgbClr val="FF0078"/>
        </a:solidFill>
      </dgm:spPr>
      <dgm:t>
        <a:bodyPr/>
        <a:lstStyle/>
        <a:p>
          <a:r>
            <a:rPr lang="en-US" dirty="0"/>
            <a:t>✺</a:t>
          </a:r>
          <a:r>
            <a:rPr lang="en-US" dirty="0" err="1"/>
            <a:t>Berniukų</a:t>
          </a:r>
          <a:r>
            <a:rPr lang="en-US" dirty="0"/>
            <a:t> </a:t>
          </a:r>
          <a:r>
            <a:rPr lang="en-US" dirty="0" err="1"/>
            <a:t>ir</a:t>
          </a:r>
          <a:r>
            <a:rPr lang="en-US" dirty="0"/>
            <a:t> </a:t>
          </a:r>
          <a:r>
            <a:rPr lang="en-US" dirty="0" err="1"/>
            <a:t>jaunuolių</a:t>
          </a:r>
          <a:r>
            <a:rPr lang="en-US" dirty="0"/>
            <a:t> </a:t>
          </a:r>
          <a:r>
            <a:rPr lang="en-US" dirty="0" err="1"/>
            <a:t>choras</a:t>
          </a:r>
          <a:r>
            <a:rPr lang="en-US" dirty="0"/>
            <a:t> „</a:t>
          </a:r>
          <a:r>
            <a:rPr lang="en-US" dirty="0" err="1"/>
            <a:t>Ąžuoliukas</a:t>
          </a:r>
          <a:r>
            <a:rPr lang="en-US" dirty="0"/>
            <a:t>“ (</a:t>
          </a:r>
          <a:r>
            <a:rPr lang="en-US" dirty="0" err="1"/>
            <a:t>chormeisteris</a:t>
          </a:r>
          <a:r>
            <a:rPr lang="en-US" dirty="0"/>
            <a:t>, </a:t>
          </a:r>
          <a:r>
            <a:rPr lang="en-US" dirty="0" err="1"/>
            <a:t>dirigentas</a:t>
          </a:r>
          <a:r>
            <a:rPr lang="en-US" dirty="0"/>
            <a:t>)</a:t>
          </a:r>
        </a:p>
      </dgm:t>
    </dgm:pt>
    <dgm:pt modelId="{8A43A0A9-A8B4-47CB-B819-CE091CF9C0BD}" type="parTrans" cxnId="{83A1A88D-3FAA-4C10-8FDB-02570E8A1AE1}">
      <dgm:prSet/>
      <dgm:spPr/>
      <dgm:t>
        <a:bodyPr/>
        <a:lstStyle/>
        <a:p>
          <a:endParaRPr lang="en-US"/>
        </a:p>
      </dgm:t>
    </dgm:pt>
    <dgm:pt modelId="{53B4CB87-5CEA-4D97-A19F-C2AC17D90FCE}" type="sibTrans" cxnId="{83A1A88D-3FAA-4C10-8FDB-02570E8A1AE1}">
      <dgm:prSet/>
      <dgm:spPr/>
      <dgm:t>
        <a:bodyPr/>
        <a:lstStyle/>
        <a:p>
          <a:endParaRPr lang="en-US"/>
        </a:p>
      </dgm:t>
    </dgm:pt>
    <dgm:pt modelId="{8D946987-6D30-410D-A60F-562397F9404E}">
      <dgm:prSet/>
      <dgm:spPr>
        <a:solidFill>
          <a:srgbClr val="FF0078"/>
        </a:solidFill>
      </dgm:spPr>
      <dgm:t>
        <a:bodyPr/>
        <a:lstStyle/>
        <a:p>
          <a:r>
            <a:rPr lang="en-US" dirty="0"/>
            <a:t>✺</a:t>
          </a:r>
          <a:r>
            <a:rPr lang="en-US" dirty="0" err="1"/>
            <a:t>Lietuvos</a:t>
          </a:r>
          <a:r>
            <a:rPr lang="en-US" dirty="0"/>
            <a:t> </a:t>
          </a:r>
          <a:r>
            <a:rPr lang="en-US" dirty="0" err="1"/>
            <a:t>muzikos</a:t>
          </a:r>
          <a:r>
            <a:rPr lang="en-US" dirty="0"/>
            <a:t> </a:t>
          </a:r>
          <a:r>
            <a:rPr lang="en-US" dirty="0" err="1"/>
            <a:t>ir</a:t>
          </a:r>
          <a:r>
            <a:rPr lang="en-US" dirty="0"/>
            <a:t> </a:t>
          </a:r>
          <a:r>
            <a:rPr lang="en-US" dirty="0" err="1"/>
            <a:t>teatro</a:t>
          </a:r>
          <a:r>
            <a:rPr lang="en-US" dirty="0"/>
            <a:t> </a:t>
          </a:r>
          <a:r>
            <a:rPr lang="en-US" dirty="0" err="1"/>
            <a:t>akademija</a:t>
          </a:r>
          <a:r>
            <a:rPr lang="en-US" dirty="0"/>
            <a:t> </a:t>
          </a:r>
          <a:br>
            <a:rPr lang="en-US" dirty="0"/>
          </a:br>
          <a:r>
            <a:rPr lang="en-US" dirty="0"/>
            <a:t>(Choro </a:t>
          </a:r>
          <a:r>
            <a:rPr lang="en-US" dirty="0" err="1"/>
            <a:t>dirigavimo</a:t>
          </a:r>
          <a:r>
            <a:rPr lang="en-US" dirty="0"/>
            <a:t> </a:t>
          </a:r>
          <a:r>
            <a:rPr lang="en-US" dirty="0" err="1"/>
            <a:t>katedros</a:t>
          </a:r>
          <a:r>
            <a:rPr lang="en-US" dirty="0"/>
            <a:t> </a:t>
          </a:r>
          <a:r>
            <a:rPr lang="en-US" dirty="0" err="1"/>
            <a:t>lektorius</a:t>
          </a:r>
          <a:r>
            <a:rPr lang="en-US" dirty="0"/>
            <a:t>, </a:t>
          </a:r>
          <a:r>
            <a:rPr lang="en-US" dirty="0" err="1"/>
            <a:t>mišraus</a:t>
          </a:r>
          <a:r>
            <a:rPr lang="en-US" dirty="0"/>
            <a:t> choro </a:t>
          </a:r>
          <a:r>
            <a:rPr lang="en-US" dirty="0" err="1"/>
            <a:t>chormeisteris</a:t>
          </a:r>
          <a:r>
            <a:rPr lang="en-US" dirty="0"/>
            <a:t>)</a:t>
          </a:r>
        </a:p>
      </dgm:t>
    </dgm:pt>
    <dgm:pt modelId="{B12EBA27-82F8-4907-92E5-2F2A52DC8FB8}" type="parTrans" cxnId="{9156CB6D-C975-46E3-89AC-C26390E7CAF5}">
      <dgm:prSet/>
      <dgm:spPr/>
      <dgm:t>
        <a:bodyPr/>
        <a:lstStyle/>
        <a:p>
          <a:endParaRPr lang="en-US"/>
        </a:p>
      </dgm:t>
    </dgm:pt>
    <dgm:pt modelId="{2014D6EF-090C-44C4-9701-19290DA3805F}" type="sibTrans" cxnId="{9156CB6D-C975-46E3-89AC-C26390E7CAF5}">
      <dgm:prSet/>
      <dgm:spPr/>
      <dgm:t>
        <a:bodyPr/>
        <a:lstStyle/>
        <a:p>
          <a:endParaRPr lang="en-US"/>
        </a:p>
      </dgm:t>
    </dgm:pt>
    <dgm:pt modelId="{43F00A2F-3BDF-FD4C-A0B3-2070D4A83A11}" type="pres">
      <dgm:prSet presAssocID="{3E586909-C1EF-4B8C-B49A-6E3E932ED28F}" presName="diagram" presStyleCnt="0">
        <dgm:presLayoutVars>
          <dgm:dir/>
          <dgm:resizeHandles val="exact"/>
        </dgm:presLayoutVars>
      </dgm:prSet>
      <dgm:spPr/>
    </dgm:pt>
    <dgm:pt modelId="{BD4AE53E-70F9-1043-9E9B-1998B89CE78C}" type="pres">
      <dgm:prSet presAssocID="{5E810B64-22FC-45E5-9DFC-642B40FF5DD3}" presName="node" presStyleLbl="node1" presStyleIdx="0" presStyleCnt="6" custLinFactNeighborX="464" custLinFactNeighborY="-41694">
        <dgm:presLayoutVars>
          <dgm:bulletEnabled val="1"/>
        </dgm:presLayoutVars>
      </dgm:prSet>
      <dgm:spPr/>
    </dgm:pt>
    <dgm:pt modelId="{C40EF304-95B5-F745-9D70-91CB21CCF960}" type="pres">
      <dgm:prSet presAssocID="{8EB038AA-4F38-434D-A9C7-7652FBB7E9B3}" presName="sibTrans" presStyleCnt="0"/>
      <dgm:spPr/>
    </dgm:pt>
    <dgm:pt modelId="{D122ED80-D079-4845-843C-794084A2C207}" type="pres">
      <dgm:prSet presAssocID="{B52ADB51-7B8E-491D-9915-63120AD2176E}" presName="node" presStyleLbl="node1" presStyleIdx="1" presStyleCnt="6" custLinFactNeighborX="272" custLinFactNeighborY="-38741">
        <dgm:presLayoutVars>
          <dgm:bulletEnabled val="1"/>
        </dgm:presLayoutVars>
      </dgm:prSet>
      <dgm:spPr/>
    </dgm:pt>
    <dgm:pt modelId="{7C2832FA-B12F-6D4E-97A2-311FB243318C}" type="pres">
      <dgm:prSet presAssocID="{6750CF90-A455-4DB9-8935-574B1B91CBD9}" presName="sibTrans" presStyleCnt="0"/>
      <dgm:spPr/>
    </dgm:pt>
    <dgm:pt modelId="{6F725448-6E32-A94B-9DAD-2E05AF2B4DEF}" type="pres">
      <dgm:prSet presAssocID="{8D532D5E-912D-4241-9301-6D95DA281137}" presName="node" presStyleLbl="node1" presStyleIdx="2" presStyleCnt="6" custLinFactNeighborY="-39420">
        <dgm:presLayoutVars>
          <dgm:bulletEnabled val="1"/>
        </dgm:presLayoutVars>
      </dgm:prSet>
      <dgm:spPr/>
    </dgm:pt>
    <dgm:pt modelId="{6A06DE95-232F-8141-BF73-A7DAF2A856A5}" type="pres">
      <dgm:prSet presAssocID="{A35F665B-4695-415B-9460-D26DF7A592AF}" presName="sibTrans" presStyleCnt="0"/>
      <dgm:spPr/>
    </dgm:pt>
    <dgm:pt modelId="{FF1E9955-2011-3A47-968F-8E3721A1C8AA}" type="pres">
      <dgm:prSet presAssocID="{88FE55AE-D253-442D-9C9E-6EFDE8BCE45D}" presName="node" presStyleLbl="node1" presStyleIdx="3" presStyleCnt="6">
        <dgm:presLayoutVars>
          <dgm:bulletEnabled val="1"/>
        </dgm:presLayoutVars>
      </dgm:prSet>
      <dgm:spPr/>
    </dgm:pt>
    <dgm:pt modelId="{2ED22B51-5992-8441-883A-AB037AE3AFE2}" type="pres">
      <dgm:prSet presAssocID="{9E953EA4-E7F3-4B23-9D09-B5865A59B489}" presName="sibTrans" presStyleCnt="0"/>
      <dgm:spPr/>
    </dgm:pt>
    <dgm:pt modelId="{EFFE6B29-FE07-CB45-9A9E-D43503B5F694}" type="pres">
      <dgm:prSet presAssocID="{512D397B-E750-45FC-A520-E0BC46C8A276}" presName="node" presStyleLbl="node1" presStyleIdx="4" presStyleCnt="6">
        <dgm:presLayoutVars>
          <dgm:bulletEnabled val="1"/>
        </dgm:presLayoutVars>
      </dgm:prSet>
      <dgm:spPr/>
    </dgm:pt>
    <dgm:pt modelId="{18E45C2E-5E5A-8541-ADA1-FA12AA5F7DD7}" type="pres">
      <dgm:prSet presAssocID="{53B4CB87-5CEA-4D97-A19F-C2AC17D90FCE}" presName="sibTrans" presStyleCnt="0"/>
      <dgm:spPr/>
    </dgm:pt>
    <dgm:pt modelId="{BF5FEB8F-BD1B-6F4C-ACB0-E4F8DFCED2ED}" type="pres">
      <dgm:prSet presAssocID="{8D946987-6D30-410D-A60F-562397F9404E}" presName="node" presStyleLbl="node1" presStyleIdx="5" presStyleCnt="6">
        <dgm:presLayoutVars>
          <dgm:bulletEnabled val="1"/>
        </dgm:presLayoutVars>
      </dgm:prSet>
      <dgm:spPr/>
    </dgm:pt>
  </dgm:ptLst>
  <dgm:cxnLst>
    <dgm:cxn modelId="{A3CB3743-A296-7E47-A470-41B9C4DBFF28}" type="presOf" srcId="{5E810B64-22FC-45E5-9DFC-642B40FF5DD3}" destId="{BD4AE53E-70F9-1043-9E9B-1998B89CE78C}" srcOrd="0" destOrd="0" presId="urn:microsoft.com/office/officeart/2005/8/layout/default"/>
    <dgm:cxn modelId="{FB583249-7461-4F47-8EE6-E4D1142E2ED0}" type="presOf" srcId="{512D397B-E750-45FC-A520-E0BC46C8A276}" destId="{EFFE6B29-FE07-CB45-9A9E-D43503B5F694}" srcOrd="0" destOrd="0" presId="urn:microsoft.com/office/officeart/2005/8/layout/default"/>
    <dgm:cxn modelId="{794C1E64-CF12-452E-928E-791B53CC0400}" srcId="{3E586909-C1EF-4B8C-B49A-6E3E932ED28F}" destId="{B52ADB51-7B8E-491D-9915-63120AD2176E}" srcOrd="1" destOrd="0" parTransId="{34E58289-62C9-4F7A-B556-B53467071CBE}" sibTransId="{6750CF90-A455-4DB9-8935-574B1B91CBD9}"/>
    <dgm:cxn modelId="{551E2065-465B-724C-9D5E-72845B23AECA}" type="presOf" srcId="{8D946987-6D30-410D-A60F-562397F9404E}" destId="{BF5FEB8F-BD1B-6F4C-ACB0-E4F8DFCED2ED}" srcOrd="0" destOrd="0" presId="urn:microsoft.com/office/officeart/2005/8/layout/default"/>
    <dgm:cxn modelId="{9156CB6D-C975-46E3-89AC-C26390E7CAF5}" srcId="{3E586909-C1EF-4B8C-B49A-6E3E932ED28F}" destId="{8D946987-6D30-410D-A60F-562397F9404E}" srcOrd="5" destOrd="0" parTransId="{B12EBA27-82F8-4907-92E5-2F2A52DC8FB8}" sibTransId="{2014D6EF-090C-44C4-9701-19290DA3805F}"/>
    <dgm:cxn modelId="{3E4E5A78-EEA0-48C5-8679-22EF87139E23}" srcId="{3E586909-C1EF-4B8C-B49A-6E3E932ED28F}" destId="{5E810B64-22FC-45E5-9DFC-642B40FF5DD3}" srcOrd="0" destOrd="0" parTransId="{8B8171E8-7123-4BBB-A7EA-30E402279675}" sibTransId="{8EB038AA-4F38-434D-A9C7-7652FBB7E9B3}"/>
    <dgm:cxn modelId="{4E1E7285-8AEC-D84F-8343-D564422E54ED}" type="presOf" srcId="{3E586909-C1EF-4B8C-B49A-6E3E932ED28F}" destId="{43F00A2F-3BDF-FD4C-A0B3-2070D4A83A11}" srcOrd="0" destOrd="0" presId="urn:microsoft.com/office/officeart/2005/8/layout/default"/>
    <dgm:cxn modelId="{83A1A88D-3FAA-4C10-8FDB-02570E8A1AE1}" srcId="{3E586909-C1EF-4B8C-B49A-6E3E932ED28F}" destId="{512D397B-E750-45FC-A520-E0BC46C8A276}" srcOrd="4" destOrd="0" parTransId="{8A43A0A9-A8B4-47CB-B819-CE091CF9C0BD}" sibTransId="{53B4CB87-5CEA-4D97-A19F-C2AC17D90FCE}"/>
    <dgm:cxn modelId="{7AE28FA6-9F64-C647-A007-75968D65C5B7}" type="presOf" srcId="{88FE55AE-D253-442D-9C9E-6EFDE8BCE45D}" destId="{FF1E9955-2011-3A47-968F-8E3721A1C8AA}" srcOrd="0" destOrd="0" presId="urn:microsoft.com/office/officeart/2005/8/layout/default"/>
    <dgm:cxn modelId="{03869AB7-259E-43F7-BA21-53E02494ACDF}" srcId="{3E586909-C1EF-4B8C-B49A-6E3E932ED28F}" destId="{8D532D5E-912D-4241-9301-6D95DA281137}" srcOrd="2" destOrd="0" parTransId="{91762E01-BA89-4B3E-B6CD-2089B62034C9}" sibTransId="{A35F665B-4695-415B-9460-D26DF7A592AF}"/>
    <dgm:cxn modelId="{D9BA9AE1-AAAF-184E-99E7-A0DEB0448CDF}" type="presOf" srcId="{8D532D5E-912D-4241-9301-6D95DA281137}" destId="{6F725448-6E32-A94B-9DAD-2E05AF2B4DEF}" srcOrd="0" destOrd="0" presId="urn:microsoft.com/office/officeart/2005/8/layout/default"/>
    <dgm:cxn modelId="{9E4519E9-DE90-49A8-A9D6-7475D2062AAC}" srcId="{3E586909-C1EF-4B8C-B49A-6E3E932ED28F}" destId="{88FE55AE-D253-442D-9C9E-6EFDE8BCE45D}" srcOrd="3" destOrd="0" parTransId="{E86773E0-02C3-4AE8-B67F-DACEE776FBED}" sibTransId="{9E953EA4-E7F3-4B23-9D09-B5865A59B489}"/>
    <dgm:cxn modelId="{2EC33AED-3715-8A46-B2E4-CC3A14F0AE8F}" type="presOf" srcId="{B52ADB51-7B8E-491D-9915-63120AD2176E}" destId="{D122ED80-D079-4845-843C-794084A2C207}" srcOrd="0" destOrd="0" presId="urn:microsoft.com/office/officeart/2005/8/layout/default"/>
    <dgm:cxn modelId="{CE5949CF-6D2C-D849-BF0B-FF84A2B99E2E}" type="presParOf" srcId="{43F00A2F-3BDF-FD4C-A0B3-2070D4A83A11}" destId="{BD4AE53E-70F9-1043-9E9B-1998B89CE78C}" srcOrd="0" destOrd="0" presId="urn:microsoft.com/office/officeart/2005/8/layout/default"/>
    <dgm:cxn modelId="{625AF3E2-EC59-B541-9C78-D4095B583F66}" type="presParOf" srcId="{43F00A2F-3BDF-FD4C-A0B3-2070D4A83A11}" destId="{C40EF304-95B5-F745-9D70-91CB21CCF960}" srcOrd="1" destOrd="0" presId="urn:microsoft.com/office/officeart/2005/8/layout/default"/>
    <dgm:cxn modelId="{DA8E1BED-3CB5-3341-8DD8-692C1EFC2015}" type="presParOf" srcId="{43F00A2F-3BDF-FD4C-A0B3-2070D4A83A11}" destId="{D122ED80-D079-4845-843C-794084A2C207}" srcOrd="2" destOrd="0" presId="urn:microsoft.com/office/officeart/2005/8/layout/default"/>
    <dgm:cxn modelId="{C3F93460-B97C-F645-86D3-9C2C91EBED45}" type="presParOf" srcId="{43F00A2F-3BDF-FD4C-A0B3-2070D4A83A11}" destId="{7C2832FA-B12F-6D4E-97A2-311FB243318C}" srcOrd="3" destOrd="0" presId="urn:microsoft.com/office/officeart/2005/8/layout/default"/>
    <dgm:cxn modelId="{2FE25235-3F0B-B549-937F-7D78F65DBF84}" type="presParOf" srcId="{43F00A2F-3BDF-FD4C-A0B3-2070D4A83A11}" destId="{6F725448-6E32-A94B-9DAD-2E05AF2B4DEF}" srcOrd="4" destOrd="0" presId="urn:microsoft.com/office/officeart/2005/8/layout/default"/>
    <dgm:cxn modelId="{414FB493-602E-B640-874F-C0F0D877DACA}" type="presParOf" srcId="{43F00A2F-3BDF-FD4C-A0B3-2070D4A83A11}" destId="{6A06DE95-232F-8141-BF73-A7DAF2A856A5}" srcOrd="5" destOrd="0" presId="urn:microsoft.com/office/officeart/2005/8/layout/default"/>
    <dgm:cxn modelId="{A51ED0FE-66E6-8E46-88B1-B97E79B6F6C7}" type="presParOf" srcId="{43F00A2F-3BDF-FD4C-A0B3-2070D4A83A11}" destId="{FF1E9955-2011-3A47-968F-8E3721A1C8AA}" srcOrd="6" destOrd="0" presId="urn:microsoft.com/office/officeart/2005/8/layout/default"/>
    <dgm:cxn modelId="{B08CF537-10B6-F543-8C52-5947A60E7587}" type="presParOf" srcId="{43F00A2F-3BDF-FD4C-A0B3-2070D4A83A11}" destId="{2ED22B51-5992-8441-883A-AB037AE3AFE2}" srcOrd="7" destOrd="0" presId="urn:microsoft.com/office/officeart/2005/8/layout/default"/>
    <dgm:cxn modelId="{03ED9355-0C38-7345-A03E-5D5DF34941A3}" type="presParOf" srcId="{43F00A2F-3BDF-FD4C-A0B3-2070D4A83A11}" destId="{EFFE6B29-FE07-CB45-9A9E-D43503B5F694}" srcOrd="8" destOrd="0" presId="urn:microsoft.com/office/officeart/2005/8/layout/default"/>
    <dgm:cxn modelId="{A01C59A1-7750-3142-8887-84A76BE21D71}" type="presParOf" srcId="{43F00A2F-3BDF-FD4C-A0B3-2070D4A83A11}" destId="{18E45C2E-5E5A-8541-ADA1-FA12AA5F7DD7}" srcOrd="9" destOrd="0" presId="urn:microsoft.com/office/officeart/2005/8/layout/default"/>
    <dgm:cxn modelId="{78728767-8AA3-0F4B-A025-7CBC9823C662}" type="presParOf" srcId="{43F00A2F-3BDF-FD4C-A0B3-2070D4A83A11}" destId="{BF5FEB8F-BD1B-6F4C-ACB0-E4F8DFCED2E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27ED7-7901-4067-8C1E-6AD831E483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D420A7-F85C-462A-9663-E140AD348A2E}">
      <dgm:prSet custT="1"/>
      <dgm:spPr>
        <a:solidFill>
          <a:srgbClr val="FF0078"/>
        </a:solidFill>
        <a:ln>
          <a:noFill/>
        </a:ln>
      </dgm:spPr>
      <dgm:t>
        <a:bodyPr/>
        <a:lstStyle/>
        <a:p>
          <a:r>
            <a:rPr lang="en-US" sz="1800" dirty="0">
              <a:latin typeface="Tw Cen MT" panose="020B0602020104020603" pitchFamily="34" charset="77"/>
            </a:rPr>
            <a:t>2020–10–07 – </a:t>
          </a:r>
          <a:r>
            <a:rPr lang="en-US" sz="1800" dirty="0" err="1">
              <a:latin typeface="Tw Cen MT" panose="020B0602020104020603" pitchFamily="34" charset="77"/>
            </a:rPr>
            <a:t>seminaras</a:t>
          </a:r>
          <a:r>
            <a:rPr lang="en-US" sz="1800" dirty="0">
              <a:latin typeface="Tw Cen MT" panose="020B0602020104020603" pitchFamily="34" charset="77"/>
            </a:rPr>
            <a:t> </a:t>
          </a:r>
          <a:r>
            <a:rPr lang="en-US" sz="1800" i="1" dirty="0" err="1">
              <a:latin typeface="Tw Cen MT" panose="020B0602020104020603" pitchFamily="34" charset="77"/>
            </a:rPr>
            <a:t>Darbo</a:t>
          </a:r>
          <a:r>
            <a:rPr lang="en-US" sz="1800" i="1" dirty="0">
              <a:latin typeface="Tw Cen MT" panose="020B0602020104020603" pitchFamily="34" charset="77"/>
            </a:rPr>
            <a:t> </a:t>
          </a:r>
          <a:r>
            <a:rPr lang="en-US" sz="1800" i="1" dirty="0" err="1">
              <a:latin typeface="Tw Cen MT" panose="020B0602020104020603" pitchFamily="34" charset="77"/>
            </a:rPr>
            <a:t>su</a:t>
          </a:r>
          <a:r>
            <a:rPr lang="en-US" sz="1800" i="1" dirty="0">
              <a:latin typeface="Tw Cen MT" panose="020B0602020104020603" pitchFamily="34" charset="77"/>
            </a:rPr>
            <a:t> </a:t>
          </a:r>
          <a:r>
            <a:rPr lang="en-US" sz="1800" i="1" dirty="0" err="1">
              <a:latin typeface="Tw Cen MT" panose="020B0602020104020603" pitchFamily="34" charset="77"/>
            </a:rPr>
            <a:t>choru</a:t>
          </a:r>
          <a:r>
            <a:rPr lang="en-US" sz="1800" i="1" dirty="0">
              <a:latin typeface="Tw Cen MT" panose="020B0602020104020603" pitchFamily="34" charset="77"/>
            </a:rPr>
            <a:t> </a:t>
          </a:r>
          <a:r>
            <a:rPr lang="en-US" sz="1800" i="1" dirty="0" err="1">
              <a:latin typeface="Tw Cen MT" panose="020B0602020104020603" pitchFamily="34" charset="77"/>
            </a:rPr>
            <a:t>metodika</a:t>
          </a:r>
          <a:r>
            <a:rPr lang="en-US" sz="1800" i="1" dirty="0">
              <a:latin typeface="Tw Cen MT" panose="020B0602020104020603" pitchFamily="34" charset="77"/>
            </a:rPr>
            <a:t>, </a:t>
          </a:r>
          <a:r>
            <a:rPr lang="en-US" sz="1800" i="1" dirty="0" err="1">
              <a:latin typeface="Tw Cen MT" panose="020B0602020104020603" pitchFamily="34" charset="77"/>
            </a:rPr>
            <a:t>repetavimo</a:t>
          </a:r>
          <a:r>
            <a:rPr lang="en-US" sz="1800" i="1" dirty="0">
              <a:latin typeface="Tw Cen MT" panose="020B0602020104020603" pitchFamily="34" charset="77"/>
            </a:rPr>
            <a:t> </a:t>
          </a:r>
          <a:r>
            <a:rPr lang="en-US" sz="1800" i="1" dirty="0" err="1">
              <a:latin typeface="Tw Cen MT" panose="020B0602020104020603" pitchFamily="34" charset="77"/>
            </a:rPr>
            <a:t>strategijos</a:t>
          </a:r>
          <a:r>
            <a:rPr lang="en-US" sz="1800" i="1" dirty="0">
              <a:latin typeface="Tw Cen MT" panose="020B0602020104020603" pitchFamily="34" charset="77"/>
            </a:rPr>
            <a:t> </a:t>
          </a:r>
          <a:r>
            <a:rPr lang="en-US" sz="1800" dirty="0">
              <a:latin typeface="Tw Cen MT" panose="020B0602020104020603" pitchFamily="34" charset="77"/>
            </a:rPr>
            <a:t> (</a:t>
          </a:r>
          <a:r>
            <a:rPr lang="en-US" sz="1800" dirty="0" err="1">
              <a:latin typeface="Tw Cen MT" panose="020B0602020104020603" pitchFamily="34" charset="77"/>
            </a:rPr>
            <a:t>lektorius</a:t>
          </a:r>
          <a:r>
            <a:rPr lang="en-US" sz="1800" dirty="0">
              <a:latin typeface="Tw Cen MT" panose="020B0602020104020603" pitchFamily="34" charset="77"/>
            </a:rPr>
            <a:t> – doc. L. V. </a:t>
          </a:r>
          <a:r>
            <a:rPr lang="en-US" sz="1800" dirty="0" err="1">
              <a:latin typeface="Tw Cen MT" panose="020B0602020104020603" pitchFamily="34" charset="77"/>
            </a:rPr>
            <a:t>Lopas</a:t>
          </a:r>
          <a:r>
            <a:rPr lang="en-US" sz="1800" dirty="0">
              <a:latin typeface="Tw Cen MT" panose="020B0602020104020603" pitchFamily="34" charset="77"/>
            </a:rPr>
            <a:t>);</a:t>
          </a:r>
        </a:p>
      </dgm:t>
    </dgm:pt>
    <dgm:pt modelId="{3ED8491C-5A21-4AF9-81F4-D36B16B5DA91}" type="parTrans" cxnId="{746F5B8F-B879-488D-8C48-69F5E3B2B4D5}">
      <dgm:prSet/>
      <dgm:spPr/>
      <dgm:t>
        <a:bodyPr/>
        <a:lstStyle/>
        <a:p>
          <a:endParaRPr lang="en-US"/>
        </a:p>
      </dgm:t>
    </dgm:pt>
    <dgm:pt modelId="{6D869D1D-5EC7-4AF4-B3DB-76EDB66E1093}" type="sibTrans" cxnId="{746F5B8F-B879-488D-8C48-69F5E3B2B4D5}">
      <dgm:prSet/>
      <dgm:spPr/>
      <dgm:t>
        <a:bodyPr/>
        <a:lstStyle/>
        <a:p>
          <a:endParaRPr lang="en-US"/>
        </a:p>
      </dgm:t>
    </dgm:pt>
    <dgm:pt modelId="{147BFFD6-7737-40A8-A1F8-8D62A400D420}">
      <dgm:prSet/>
      <dgm:spPr>
        <a:solidFill>
          <a:srgbClr val="FF0078"/>
        </a:solidFill>
      </dgm:spPr>
      <dgm:t>
        <a:bodyPr/>
        <a:lstStyle/>
        <a:p>
          <a:r>
            <a:rPr lang="en-US" dirty="0">
              <a:latin typeface="Tw Cen MT" panose="020B0602020104020603" pitchFamily="34" charset="77"/>
            </a:rPr>
            <a:t>2020–10–13 – „</a:t>
          </a:r>
          <a:r>
            <a:rPr lang="en-US" dirty="0" err="1">
              <a:latin typeface="Tw Cen MT" panose="020B0602020104020603" pitchFamily="34" charset="77"/>
            </a:rPr>
            <a:t>Kompozitoriaus</a:t>
          </a:r>
          <a:r>
            <a:rPr lang="en-US" dirty="0">
              <a:latin typeface="Tw Cen MT" panose="020B0602020104020603" pitchFamily="34" charset="77"/>
            </a:rPr>
            <a:t> </a:t>
          </a:r>
          <a:r>
            <a:rPr lang="en-US" dirty="0" err="1">
              <a:latin typeface="Tw Cen MT" panose="020B0602020104020603" pitchFamily="34" charset="77"/>
            </a:rPr>
            <a:t>portretas</a:t>
          </a:r>
          <a:r>
            <a:rPr lang="en-US" dirty="0">
              <a:latin typeface="Tw Cen MT" panose="020B0602020104020603" pitchFamily="34" charset="77"/>
            </a:rPr>
            <a:t>“ (</a:t>
          </a:r>
          <a:r>
            <a:rPr lang="en-US" dirty="0" err="1">
              <a:latin typeface="Tw Cen MT" panose="020B0602020104020603" pitchFamily="34" charset="77"/>
            </a:rPr>
            <a:t>pokalbis</a:t>
          </a:r>
          <a:r>
            <a:rPr lang="en-US" dirty="0">
              <a:latin typeface="Tw Cen MT" panose="020B0602020104020603" pitchFamily="34" charset="77"/>
            </a:rPr>
            <a:t> </a:t>
          </a:r>
          <a:r>
            <a:rPr lang="en-US" dirty="0" err="1">
              <a:latin typeface="Tw Cen MT" panose="020B0602020104020603" pitchFamily="34" charset="77"/>
            </a:rPr>
            <a:t>su</a:t>
          </a:r>
          <a:r>
            <a:rPr lang="en-US" dirty="0">
              <a:latin typeface="Tw Cen MT" panose="020B0602020104020603" pitchFamily="34" charset="77"/>
            </a:rPr>
            <a:t> Z. </a:t>
          </a:r>
          <a:r>
            <a:rPr lang="en-US" dirty="0" err="1">
              <a:latin typeface="Tw Cen MT" panose="020B0602020104020603" pitchFamily="34" charset="77"/>
            </a:rPr>
            <a:t>Bružaite</a:t>
          </a:r>
          <a:r>
            <a:rPr lang="en-US" dirty="0">
              <a:latin typeface="Tw Cen MT" panose="020B0602020104020603" pitchFamily="34" charset="77"/>
            </a:rPr>
            <a:t>, </a:t>
          </a:r>
          <a:r>
            <a:rPr lang="en-US" dirty="0" err="1">
              <a:latin typeface="Tw Cen MT" panose="020B0602020104020603" pitchFamily="34" charset="77"/>
            </a:rPr>
            <a:t>kūrinio</a:t>
          </a:r>
          <a:r>
            <a:rPr lang="en-US" dirty="0">
              <a:latin typeface="Tw Cen MT" panose="020B0602020104020603" pitchFamily="34" charset="77"/>
            </a:rPr>
            <a:t> „</a:t>
          </a:r>
          <a:r>
            <a:rPr lang="en-US" dirty="0" err="1">
              <a:latin typeface="Tw Cen MT" panose="020B0602020104020603" pitchFamily="34" charset="77"/>
            </a:rPr>
            <a:t>Vilties</a:t>
          </a:r>
          <a:r>
            <a:rPr lang="en-US" dirty="0">
              <a:latin typeface="Tw Cen MT" panose="020B0602020104020603" pitchFamily="34" charset="77"/>
            </a:rPr>
            <a:t> </a:t>
          </a:r>
          <a:r>
            <a:rPr lang="en-US" dirty="0" err="1">
              <a:latin typeface="Tw Cen MT" panose="020B0602020104020603" pitchFamily="34" charset="77"/>
            </a:rPr>
            <a:t>mišios</a:t>
          </a:r>
          <a:r>
            <a:rPr lang="en-US" dirty="0">
              <a:latin typeface="Tw Cen MT" panose="020B0602020104020603" pitchFamily="34" charset="77"/>
            </a:rPr>
            <a:t>“ </a:t>
          </a:r>
          <a:r>
            <a:rPr lang="en-US" dirty="0" err="1">
              <a:latin typeface="Tw Cen MT" panose="020B0602020104020603" pitchFamily="34" charset="77"/>
            </a:rPr>
            <a:t>tiesioginė</a:t>
          </a:r>
          <a:r>
            <a:rPr lang="en-US" dirty="0">
              <a:latin typeface="Tw Cen MT" panose="020B0602020104020603" pitchFamily="34" charset="77"/>
            </a:rPr>
            <a:t> </a:t>
          </a:r>
          <a:r>
            <a:rPr lang="en-US" dirty="0" err="1">
              <a:latin typeface="Tw Cen MT" panose="020B0602020104020603" pitchFamily="34" charset="77"/>
            </a:rPr>
            <a:t>transliacija</a:t>
          </a:r>
          <a:r>
            <a:rPr lang="en-US" dirty="0">
              <a:latin typeface="Tw Cen MT" panose="020B0602020104020603" pitchFamily="34" charset="77"/>
            </a:rPr>
            <a:t>);</a:t>
          </a:r>
        </a:p>
      </dgm:t>
    </dgm:pt>
    <dgm:pt modelId="{7F98651D-1A4B-4571-8D98-187BA9F8F7B0}" type="parTrans" cxnId="{204B4177-A6AB-4E79-97BE-4C3D72C3784A}">
      <dgm:prSet/>
      <dgm:spPr/>
      <dgm:t>
        <a:bodyPr/>
        <a:lstStyle/>
        <a:p>
          <a:endParaRPr lang="en-US"/>
        </a:p>
      </dgm:t>
    </dgm:pt>
    <dgm:pt modelId="{E218380B-66F3-47E8-9C11-2891697FBEBB}" type="sibTrans" cxnId="{204B4177-A6AB-4E79-97BE-4C3D72C3784A}">
      <dgm:prSet/>
      <dgm:spPr/>
      <dgm:t>
        <a:bodyPr/>
        <a:lstStyle/>
        <a:p>
          <a:endParaRPr lang="en-US"/>
        </a:p>
      </dgm:t>
    </dgm:pt>
    <dgm:pt modelId="{DDD691B6-AD06-41D3-82AE-CDB7F3DF2102}">
      <dgm:prSet/>
      <dgm:spPr>
        <a:solidFill>
          <a:srgbClr val="FF0078"/>
        </a:solidFill>
      </dgm:spPr>
      <dgm:t>
        <a:bodyPr/>
        <a:lstStyle/>
        <a:p>
          <a:r>
            <a:rPr lang="en-US" dirty="0">
              <a:latin typeface="Tw Cen MT" panose="020B0602020104020603" pitchFamily="34" charset="77"/>
            </a:rPr>
            <a:t>2020–10–21 – „</a:t>
          </a:r>
          <a:r>
            <a:rPr lang="en-US" dirty="0" err="1">
              <a:latin typeface="Tw Cen MT" panose="020B0602020104020603" pitchFamily="34" charset="77"/>
            </a:rPr>
            <a:t>Kompozitoriaus</a:t>
          </a:r>
          <a:r>
            <a:rPr lang="en-US" dirty="0">
              <a:latin typeface="Tw Cen MT" panose="020B0602020104020603" pitchFamily="34" charset="77"/>
            </a:rPr>
            <a:t> </a:t>
          </a:r>
          <a:r>
            <a:rPr lang="en-US" dirty="0" err="1">
              <a:latin typeface="Tw Cen MT" panose="020B0602020104020603" pitchFamily="34" charset="77"/>
            </a:rPr>
            <a:t>portretas</a:t>
          </a:r>
          <a:r>
            <a:rPr lang="en-US" dirty="0">
              <a:latin typeface="Tw Cen MT" panose="020B0602020104020603" pitchFamily="34" charset="77"/>
            </a:rPr>
            <a:t>“ (</a:t>
          </a:r>
          <a:r>
            <a:rPr lang="en-US" dirty="0" err="1">
              <a:latin typeface="Tw Cen MT" panose="020B0602020104020603" pitchFamily="34" charset="77"/>
            </a:rPr>
            <a:t>pokalbis</a:t>
          </a:r>
          <a:r>
            <a:rPr lang="en-US" dirty="0">
              <a:latin typeface="Tw Cen MT" panose="020B0602020104020603" pitchFamily="34" charset="77"/>
            </a:rPr>
            <a:t> </a:t>
          </a:r>
          <a:r>
            <a:rPr lang="en-US" dirty="0" err="1">
              <a:latin typeface="Tw Cen MT" panose="020B0602020104020603" pitchFamily="34" charset="77"/>
            </a:rPr>
            <a:t>su</a:t>
          </a:r>
          <a:r>
            <a:rPr lang="en-US" dirty="0">
              <a:latin typeface="Tw Cen MT" panose="020B0602020104020603" pitchFamily="34" charset="77"/>
            </a:rPr>
            <a:t> M. </a:t>
          </a:r>
          <a:r>
            <a:rPr lang="en-US" dirty="0" err="1">
              <a:latin typeface="Tw Cen MT" panose="020B0602020104020603" pitchFamily="34" charset="77"/>
            </a:rPr>
            <a:t>Sokaite</a:t>
          </a:r>
          <a:r>
            <a:rPr lang="en-US" dirty="0">
              <a:latin typeface="Tw Cen MT" panose="020B0602020104020603" pitchFamily="34" charset="77"/>
            </a:rPr>
            <a:t>, </a:t>
          </a:r>
          <a:r>
            <a:rPr lang="en-US" dirty="0" err="1">
              <a:latin typeface="Tw Cen MT" panose="020B0602020104020603" pitchFamily="34" charset="77"/>
            </a:rPr>
            <a:t>kūrinio</a:t>
          </a:r>
          <a:r>
            <a:rPr lang="en-US" dirty="0">
              <a:latin typeface="Tw Cen MT" panose="020B0602020104020603" pitchFamily="34" charset="77"/>
            </a:rPr>
            <a:t> „Salve, </a:t>
          </a:r>
          <a:r>
            <a:rPr lang="en-US" dirty="0" err="1">
              <a:latin typeface="Tw Cen MT" panose="020B0602020104020603" pitchFamily="34" charset="77"/>
            </a:rPr>
            <a:t>Samogitia</a:t>
          </a:r>
          <a:r>
            <a:rPr lang="en-US" dirty="0">
              <a:latin typeface="Tw Cen MT" panose="020B0602020104020603" pitchFamily="34" charset="77"/>
            </a:rPr>
            <a:t>“ </a:t>
          </a:r>
          <a:r>
            <a:rPr lang="en-US" dirty="0" err="1">
              <a:latin typeface="Tw Cen MT" panose="020B0602020104020603" pitchFamily="34" charset="77"/>
            </a:rPr>
            <a:t>tiesioginė</a:t>
          </a:r>
          <a:r>
            <a:rPr lang="en-US" dirty="0">
              <a:latin typeface="Tw Cen MT" panose="020B0602020104020603" pitchFamily="34" charset="77"/>
            </a:rPr>
            <a:t> </a:t>
          </a:r>
          <a:r>
            <a:rPr lang="en-US" dirty="0" err="1">
              <a:latin typeface="Tw Cen MT" panose="020B0602020104020603" pitchFamily="34" charset="77"/>
            </a:rPr>
            <a:t>transliacija</a:t>
          </a:r>
          <a:r>
            <a:rPr lang="en-US" dirty="0">
              <a:latin typeface="Tw Cen MT" panose="020B0602020104020603" pitchFamily="34" charset="77"/>
            </a:rPr>
            <a:t>);</a:t>
          </a:r>
        </a:p>
      </dgm:t>
    </dgm:pt>
    <dgm:pt modelId="{BF721ED9-7B24-4BA0-9145-AA7A064779AA}" type="parTrans" cxnId="{1B51B6DB-B1F4-4A99-A844-593C6B2D7DE6}">
      <dgm:prSet/>
      <dgm:spPr/>
      <dgm:t>
        <a:bodyPr/>
        <a:lstStyle/>
        <a:p>
          <a:endParaRPr lang="en-US"/>
        </a:p>
      </dgm:t>
    </dgm:pt>
    <dgm:pt modelId="{B6645551-2B23-46D3-9D1B-3DA92F3E6B02}" type="sibTrans" cxnId="{1B51B6DB-B1F4-4A99-A844-593C6B2D7DE6}">
      <dgm:prSet/>
      <dgm:spPr/>
      <dgm:t>
        <a:bodyPr/>
        <a:lstStyle/>
        <a:p>
          <a:endParaRPr lang="en-US"/>
        </a:p>
      </dgm:t>
    </dgm:pt>
    <dgm:pt modelId="{1E0A2D8D-89BA-4B6A-86DD-3C9DB88DA909}">
      <dgm:prSet/>
      <dgm:spPr>
        <a:solidFill>
          <a:srgbClr val="FF0078"/>
        </a:solidFill>
      </dgm:spPr>
      <dgm:t>
        <a:bodyPr/>
        <a:lstStyle/>
        <a:p>
          <a:r>
            <a:rPr lang="en-US" dirty="0">
              <a:latin typeface="Tw Cen MT" panose="020B0602020104020603" pitchFamily="34" charset="77"/>
            </a:rPr>
            <a:t>2020–11–18 – </a:t>
          </a:r>
          <a:r>
            <a:rPr lang="en-US" dirty="0" err="1">
              <a:latin typeface="Tw Cen MT" panose="020B0602020104020603" pitchFamily="34" charset="77"/>
            </a:rPr>
            <a:t>seminaras</a:t>
          </a:r>
          <a:r>
            <a:rPr lang="en-US" dirty="0">
              <a:latin typeface="Tw Cen MT" panose="020B0602020104020603" pitchFamily="34" charset="77"/>
            </a:rPr>
            <a:t> </a:t>
          </a:r>
          <a:r>
            <a:rPr lang="en-US" i="1" dirty="0" err="1">
              <a:latin typeface="Tw Cen MT" panose="020B0602020104020603" pitchFamily="34" charset="77"/>
            </a:rPr>
            <a:t>Nepažinti</a:t>
          </a:r>
          <a:r>
            <a:rPr lang="en-US" i="1" dirty="0">
              <a:latin typeface="Tw Cen MT" panose="020B0602020104020603" pitchFamily="34" charset="77"/>
            </a:rPr>
            <a:t> </a:t>
          </a:r>
          <a:r>
            <a:rPr lang="en-US" i="1" dirty="0" err="1">
              <a:latin typeface="Tw Cen MT" panose="020B0602020104020603" pitchFamily="34" charset="77"/>
            </a:rPr>
            <a:t>Gintauto</a:t>
          </a:r>
          <a:r>
            <a:rPr lang="en-US" i="1" dirty="0">
              <a:latin typeface="Tw Cen MT" panose="020B0602020104020603" pitchFamily="34" charset="77"/>
            </a:rPr>
            <a:t> </a:t>
          </a:r>
          <a:r>
            <a:rPr lang="en-US" i="1" dirty="0" err="1">
              <a:latin typeface="Tw Cen MT" panose="020B0602020104020603" pitchFamily="34" charset="77"/>
            </a:rPr>
            <a:t>Venislovo</a:t>
          </a:r>
          <a:r>
            <a:rPr lang="en-US" i="1" dirty="0">
              <a:latin typeface="Tw Cen MT" panose="020B0602020104020603" pitchFamily="34" charset="77"/>
            </a:rPr>
            <a:t> </a:t>
          </a:r>
          <a:r>
            <a:rPr lang="en-US" i="1" dirty="0" err="1">
              <a:latin typeface="Tw Cen MT" panose="020B0602020104020603" pitchFamily="34" charset="77"/>
            </a:rPr>
            <a:t>kūriniai</a:t>
          </a:r>
          <a:r>
            <a:rPr lang="en-US" i="1" dirty="0">
              <a:latin typeface="Tw Cen MT" panose="020B0602020104020603" pitchFamily="34" charset="77"/>
            </a:rPr>
            <a:t> </a:t>
          </a:r>
          <a:r>
            <a:rPr lang="en-US" i="1" dirty="0" err="1">
              <a:latin typeface="Tw Cen MT" panose="020B0602020104020603" pitchFamily="34" charset="77"/>
            </a:rPr>
            <a:t>chorams</a:t>
          </a:r>
          <a:r>
            <a:rPr lang="en-US" dirty="0">
              <a:latin typeface="Tw Cen MT" panose="020B0602020104020603" pitchFamily="34" charset="77"/>
            </a:rPr>
            <a:t> (</a:t>
          </a:r>
          <a:r>
            <a:rPr lang="en-US" dirty="0" err="1">
              <a:latin typeface="Tw Cen MT" panose="020B0602020104020603" pitchFamily="34" charset="77"/>
            </a:rPr>
            <a:t>lektorius</a:t>
          </a:r>
          <a:r>
            <a:rPr lang="en-US" dirty="0">
              <a:latin typeface="Tw Cen MT" panose="020B0602020104020603" pitchFamily="34" charset="77"/>
            </a:rPr>
            <a:t> – doc. G. </a:t>
          </a:r>
          <a:r>
            <a:rPr lang="en-US" dirty="0" err="1">
              <a:latin typeface="Tw Cen MT" panose="020B0602020104020603" pitchFamily="34" charset="77"/>
            </a:rPr>
            <a:t>Venislovas</a:t>
          </a:r>
          <a:r>
            <a:rPr lang="en-US" dirty="0">
              <a:latin typeface="Tw Cen MT" panose="020B0602020104020603" pitchFamily="34" charset="77"/>
            </a:rPr>
            <a:t>);</a:t>
          </a:r>
        </a:p>
      </dgm:t>
    </dgm:pt>
    <dgm:pt modelId="{DA7B87F3-2DCF-4E9F-BFCF-76958D737B64}" type="parTrans" cxnId="{87569099-EC13-49FE-9EFE-7695927B255C}">
      <dgm:prSet/>
      <dgm:spPr/>
      <dgm:t>
        <a:bodyPr/>
        <a:lstStyle/>
        <a:p>
          <a:endParaRPr lang="en-US"/>
        </a:p>
      </dgm:t>
    </dgm:pt>
    <dgm:pt modelId="{4DA8BEAC-5400-42B1-A99D-764483657EBC}" type="sibTrans" cxnId="{87569099-EC13-49FE-9EFE-7695927B255C}">
      <dgm:prSet/>
      <dgm:spPr/>
      <dgm:t>
        <a:bodyPr/>
        <a:lstStyle/>
        <a:p>
          <a:endParaRPr lang="en-US"/>
        </a:p>
      </dgm:t>
    </dgm:pt>
    <dgm:pt modelId="{7244E240-AA37-40CA-AB47-19B9FCC8CB2C}">
      <dgm:prSet/>
      <dgm:spPr>
        <a:solidFill>
          <a:srgbClr val="FF0078"/>
        </a:solidFill>
      </dgm:spPr>
      <dgm:t>
        <a:bodyPr/>
        <a:lstStyle/>
        <a:p>
          <a:r>
            <a:rPr lang="en-US">
              <a:latin typeface="Tw Cen MT" panose="020B0602020104020603" pitchFamily="34" charset="77"/>
            </a:rPr>
            <a:t>2021–01–07 – seminaras „Ritmo teritorija“ (lektorius – P. Giunteris).</a:t>
          </a:r>
        </a:p>
      </dgm:t>
    </dgm:pt>
    <dgm:pt modelId="{9FE829DA-6E7F-4BC1-922E-8C7321E10240}" type="parTrans" cxnId="{39904C4E-181B-425B-B9BB-1D001381465D}">
      <dgm:prSet/>
      <dgm:spPr/>
      <dgm:t>
        <a:bodyPr/>
        <a:lstStyle/>
        <a:p>
          <a:endParaRPr lang="en-US"/>
        </a:p>
      </dgm:t>
    </dgm:pt>
    <dgm:pt modelId="{83AC40F9-86DE-4690-945B-4F81FEE6D993}" type="sibTrans" cxnId="{39904C4E-181B-425B-B9BB-1D001381465D}">
      <dgm:prSet/>
      <dgm:spPr/>
      <dgm:t>
        <a:bodyPr/>
        <a:lstStyle/>
        <a:p>
          <a:endParaRPr lang="en-US"/>
        </a:p>
      </dgm:t>
    </dgm:pt>
    <dgm:pt modelId="{F7C3015E-18EB-4B0D-9042-E55AF88A27B9}">
      <dgm:prSet/>
      <dgm:spPr>
        <a:solidFill>
          <a:srgbClr val="FF0078"/>
        </a:solidFill>
      </dgm:spPr>
      <dgm:t>
        <a:bodyPr/>
        <a:lstStyle/>
        <a:p>
          <a:r>
            <a:rPr lang="en-US" dirty="0">
              <a:latin typeface="Tw Cen MT" panose="020B0602020104020603" pitchFamily="34" charset="77"/>
              <a:hlinkClick xmlns:r="http://schemas.openxmlformats.org/officeDocument/2006/relationships" r:id="rId1"/>
            </a:rPr>
            <a:t>https://www.youtube.com/watch?v=wRRL1YS09nw&amp;t=2245s</a:t>
          </a:r>
          <a:endParaRPr lang="en-US" dirty="0">
            <a:latin typeface="Tw Cen MT" panose="020B0602020104020603" pitchFamily="34" charset="77"/>
          </a:endParaRPr>
        </a:p>
      </dgm:t>
    </dgm:pt>
    <dgm:pt modelId="{70D05041-119B-4B39-946B-D1A6A249F126}" type="parTrans" cxnId="{4C0B2F03-E67E-4670-8ABC-5CD1A0767FDA}">
      <dgm:prSet/>
      <dgm:spPr/>
      <dgm:t>
        <a:bodyPr/>
        <a:lstStyle/>
        <a:p>
          <a:endParaRPr lang="en-US"/>
        </a:p>
      </dgm:t>
    </dgm:pt>
    <dgm:pt modelId="{C557A03C-9944-45BF-B296-B158EBCF7223}" type="sibTrans" cxnId="{4C0B2F03-E67E-4670-8ABC-5CD1A0767FDA}">
      <dgm:prSet/>
      <dgm:spPr/>
      <dgm:t>
        <a:bodyPr/>
        <a:lstStyle/>
        <a:p>
          <a:endParaRPr lang="en-US"/>
        </a:p>
      </dgm:t>
    </dgm:pt>
    <dgm:pt modelId="{5F7C4D88-F390-084D-8C09-FD09795B29CA}" type="pres">
      <dgm:prSet presAssocID="{7FC27ED7-7901-4067-8C1E-6AD831E483BA}" presName="linear" presStyleCnt="0">
        <dgm:presLayoutVars>
          <dgm:animLvl val="lvl"/>
          <dgm:resizeHandles val="exact"/>
        </dgm:presLayoutVars>
      </dgm:prSet>
      <dgm:spPr/>
    </dgm:pt>
    <dgm:pt modelId="{8E875D41-645E-4141-8F15-EFA96971D2C5}" type="pres">
      <dgm:prSet presAssocID="{CCD420A7-F85C-462A-9663-E140AD348A2E}" presName="parentText" presStyleLbl="node1" presStyleIdx="0" presStyleCnt="6" custScaleY="177156">
        <dgm:presLayoutVars>
          <dgm:chMax val="0"/>
          <dgm:bulletEnabled val="1"/>
        </dgm:presLayoutVars>
      </dgm:prSet>
      <dgm:spPr/>
    </dgm:pt>
    <dgm:pt modelId="{460D9331-C94C-4E4E-8D71-58A1974ED528}" type="pres">
      <dgm:prSet presAssocID="{6D869D1D-5EC7-4AF4-B3DB-76EDB66E1093}" presName="spacer" presStyleCnt="0"/>
      <dgm:spPr/>
    </dgm:pt>
    <dgm:pt modelId="{504E63EB-1DF2-BB4C-9760-31078C996784}" type="pres">
      <dgm:prSet presAssocID="{147BFFD6-7737-40A8-A1F8-8D62A400D420}" presName="parentText" presStyleLbl="node1" presStyleIdx="1" presStyleCnt="6" custScaleY="177156">
        <dgm:presLayoutVars>
          <dgm:chMax val="0"/>
          <dgm:bulletEnabled val="1"/>
        </dgm:presLayoutVars>
      </dgm:prSet>
      <dgm:spPr/>
    </dgm:pt>
    <dgm:pt modelId="{EC97A94B-E3AD-3140-9CA1-AE797DB07CD9}" type="pres">
      <dgm:prSet presAssocID="{E218380B-66F3-47E8-9C11-2891697FBEBB}" presName="spacer" presStyleCnt="0"/>
      <dgm:spPr/>
    </dgm:pt>
    <dgm:pt modelId="{D73C6B22-E2A4-B448-94CF-82F6BC6D4273}" type="pres">
      <dgm:prSet presAssocID="{DDD691B6-AD06-41D3-82AE-CDB7F3DF2102}" presName="parentText" presStyleLbl="node1" presStyleIdx="2" presStyleCnt="6" custScaleY="177156">
        <dgm:presLayoutVars>
          <dgm:chMax val="0"/>
          <dgm:bulletEnabled val="1"/>
        </dgm:presLayoutVars>
      </dgm:prSet>
      <dgm:spPr/>
    </dgm:pt>
    <dgm:pt modelId="{80F23A21-AA9B-3B47-95DC-B9C02FE15897}" type="pres">
      <dgm:prSet presAssocID="{B6645551-2B23-46D3-9D1B-3DA92F3E6B02}" presName="spacer" presStyleCnt="0"/>
      <dgm:spPr/>
    </dgm:pt>
    <dgm:pt modelId="{31713AB9-419D-0844-B75B-99DCDB354358}" type="pres">
      <dgm:prSet presAssocID="{1E0A2D8D-89BA-4B6A-86DD-3C9DB88DA909}" presName="parentText" presStyleLbl="node1" presStyleIdx="3" presStyleCnt="6" custScaleY="177156">
        <dgm:presLayoutVars>
          <dgm:chMax val="0"/>
          <dgm:bulletEnabled val="1"/>
        </dgm:presLayoutVars>
      </dgm:prSet>
      <dgm:spPr/>
    </dgm:pt>
    <dgm:pt modelId="{A55FD5FC-A0F7-4D42-A17E-73BBFC8B83F5}" type="pres">
      <dgm:prSet presAssocID="{4DA8BEAC-5400-42B1-A99D-764483657EBC}" presName="spacer" presStyleCnt="0"/>
      <dgm:spPr/>
    </dgm:pt>
    <dgm:pt modelId="{EFEF3B19-2A41-2A4C-A43D-31F699FF5043}" type="pres">
      <dgm:prSet presAssocID="{7244E240-AA37-40CA-AB47-19B9FCC8CB2C}" presName="parentText" presStyleLbl="node1" presStyleIdx="4" presStyleCnt="6" custScaleY="177156">
        <dgm:presLayoutVars>
          <dgm:chMax val="0"/>
          <dgm:bulletEnabled val="1"/>
        </dgm:presLayoutVars>
      </dgm:prSet>
      <dgm:spPr/>
    </dgm:pt>
    <dgm:pt modelId="{D5D2B964-55DD-384B-99AF-328740C0560B}" type="pres">
      <dgm:prSet presAssocID="{83AC40F9-86DE-4690-945B-4F81FEE6D993}" presName="spacer" presStyleCnt="0"/>
      <dgm:spPr/>
    </dgm:pt>
    <dgm:pt modelId="{684CDA78-1E7E-CB4A-871E-4872AF54BCD7}" type="pres">
      <dgm:prSet presAssocID="{F7C3015E-18EB-4B0D-9042-E55AF88A27B9}" presName="parentText" presStyleLbl="node1" presStyleIdx="5" presStyleCnt="6" custScaleY="177156">
        <dgm:presLayoutVars>
          <dgm:chMax val="0"/>
          <dgm:bulletEnabled val="1"/>
        </dgm:presLayoutVars>
      </dgm:prSet>
      <dgm:spPr/>
    </dgm:pt>
  </dgm:ptLst>
  <dgm:cxnLst>
    <dgm:cxn modelId="{4C0B2F03-E67E-4670-8ABC-5CD1A0767FDA}" srcId="{7FC27ED7-7901-4067-8C1E-6AD831E483BA}" destId="{F7C3015E-18EB-4B0D-9042-E55AF88A27B9}" srcOrd="5" destOrd="0" parTransId="{70D05041-119B-4B39-946B-D1A6A249F126}" sibTransId="{C557A03C-9944-45BF-B296-B158EBCF7223}"/>
    <dgm:cxn modelId="{32782D27-9A0A-864A-A379-E8A688ABA603}" type="presOf" srcId="{DDD691B6-AD06-41D3-82AE-CDB7F3DF2102}" destId="{D73C6B22-E2A4-B448-94CF-82F6BC6D4273}" srcOrd="0" destOrd="0" presId="urn:microsoft.com/office/officeart/2005/8/layout/vList2"/>
    <dgm:cxn modelId="{39904C4E-181B-425B-B9BB-1D001381465D}" srcId="{7FC27ED7-7901-4067-8C1E-6AD831E483BA}" destId="{7244E240-AA37-40CA-AB47-19B9FCC8CB2C}" srcOrd="4" destOrd="0" parTransId="{9FE829DA-6E7F-4BC1-922E-8C7321E10240}" sibTransId="{83AC40F9-86DE-4690-945B-4F81FEE6D993}"/>
    <dgm:cxn modelId="{BE5B1450-46A7-0F4B-8F93-3ED353E89771}" type="presOf" srcId="{7FC27ED7-7901-4067-8C1E-6AD831E483BA}" destId="{5F7C4D88-F390-084D-8C09-FD09795B29CA}" srcOrd="0" destOrd="0" presId="urn:microsoft.com/office/officeart/2005/8/layout/vList2"/>
    <dgm:cxn modelId="{418E0674-C691-D042-A1E6-6942A239585F}" type="presOf" srcId="{7244E240-AA37-40CA-AB47-19B9FCC8CB2C}" destId="{EFEF3B19-2A41-2A4C-A43D-31F699FF5043}" srcOrd="0" destOrd="0" presId="urn:microsoft.com/office/officeart/2005/8/layout/vList2"/>
    <dgm:cxn modelId="{204B4177-A6AB-4E79-97BE-4C3D72C3784A}" srcId="{7FC27ED7-7901-4067-8C1E-6AD831E483BA}" destId="{147BFFD6-7737-40A8-A1F8-8D62A400D420}" srcOrd="1" destOrd="0" parTransId="{7F98651D-1A4B-4571-8D98-187BA9F8F7B0}" sibTransId="{E218380B-66F3-47E8-9C11-2891697FBEBB}"/>
    <dgm:cxn modelId="{BC3EB37F-8CA5-AA4B-A346-79FB6F6E9A77}" type="presOf" srcId="{1E0A2D8D-89BA-4B6A-86DD-3C9DB88DA909}" destId="{31713AB9-419D-0844-B75B-99DCDB354358}" srcOrd="0" destOrd="0" presId="urn:microsoft.com/office/officeart/2005/8/layout/vList2"/>
    <dgm:cxn modelId="{746F5B8F-B879-488D-8C48-69F5E3B2B4D5}" srcId="{7FC27ED7-7901-4067-8C1E-6AD831E483BA}" destId="{CCD420A7-F85C-462A-9663-E140AD348A2E}" srcOrd="0" destOrd="0" parTransId="{3ED8491C-5A21-4AF9-81F4-D36B16B5DA91}" sibTransId="{6D869D1D-5EC7-4AF4-B3DB-76EDB66E1093}"/>
    <dgm:cxn modelId="{54415A98-B8A5-8749-818B-320351409216}" type="presOf" srcId="{F7C3015E-18EB-4B0D-9042-E55AF88A27B9}" destId="{684CDA78-1E7E-CB4A-871E-4872AF54BCD7}" srcOrd="0" destOrd="0" presId="urn:microsoft.com/office/officeart/2005/8/layout/vList2"/>
    <dgm:cxn modelId="{87569099-EC13-49FE-9EFE-7695927B255C}" srcId="{7FC27ED7-7901-4067-8C1E-6AD831E483BA}" destId="{1E0A2D8D-89BA-4B6A-86DD-3C9DB88DA909}" srcOrd="3" destOrd="0" parTransId="{DA7B87F3-2DCF-4E9F-BFCF-76958D737B64}" sibTransId="{4DA8BEAC-5400-42B1-A99D-764483657EBC}"/>
    <dgm:cxn modelId="{ED8571B1-4C4F-1C49-A49D-532133EC1691}" type="presOf" srcId="{147BFFD6-7737-40A8-A1F8-8D62A400D420}" destId="{504E63EB-1DF2-BB4C-9760-31078C996784}" srcOrd="0" destOrd="0" presId="urn:microsoft.com/office/officeart/2005/8/layout/vList2"/>
    <dgm:cxn modelId="{F68827BA-8F1B-1248-8E71-F96D6AA199FA}" type="presOf" srcId="{CCD420A7-F85C-462A-9663-E140AD348A2E}" destId="{8E875D41-645E-4141-8F15-EFA96971D2C5}" srcOrd="0" destOrd="0" presId="urn:microsoft.com/office/officeart/2005/8/layout/vList2"/>
    <dgm:cxn modelId="{1B51B6DB-B1F4-4A99-A844-593C6B2D7DE6}" srcId="{7FC27ED7-7901-4067-8C1E-6AD831E483BA}" destId="{DDD691B6-AD06-41D3-82AE-CDB7F3DF2102}" srcOrd="2" destOrd="0" parTransId="{BF721ED9-7B24-4BA0-9145-AA7A064779AA}" sibTransId="{B6645551-2B23-46D3-9D1B-3DA92F3E6B02}"/>
    <dgm:cxn modelId="{1F36F1E7-687A-5544-BC7C-48874CE79437}" type="presParOf" srcId="{5F7C4D88-F390-084D-8C09-FD09795B29CA}" destId="{8E875D41-645E-4141-8F15-EFA96971D2C5}" srcOrd="0" destOrd="0" presId="urn:microsoft.com/office/officeart/2005/8/layout/vList2"/>
    <dgm:cxn modelId="{36DBF3AA-C1A8-BF4A-8108-A4C8643FAE4C}" type="presParOf" srcId="{5F7C4D88-F390-084D-8C09-FD09795B29CA}" destId="{460D9331-C94C-4E4E-8D71-58A1974ED528}" srcOrd="1" destOrd="0" presId="urn:microsoft.com/office/officeart/2005/8/layout/vList2"/>
    <dgm:cxn modelId="{464F8BAF-7A70-444C-868A-D93B575000A9}" type="presParOf" srcId="{5F7C4D88-F390-084D-8C09-FD09795B29CA}" destId="{504E63EB-1DF2-BB4C-9760-31078C996784}" srcOrd="2" destOrd="0" presId="urn:microsoft.com/office/officeart/2005/8/layout/vList2"/>
    <dgm:cxn modelId="{2F5C1C9A-27D1-4E4B-B3DF-9194886E5F5E}" type="presParOf" srcId="{5F7C4D88-F390-084D-8C09-FD09795B29CA}" destId="{EC97A94B-E3AD-3140-9CA1-AE797DB07CD9}" srcOrd="3" destOrd="0" presId="urn:microsoft.com/office/officeart/2005/8/layout/vList2"/>
    <dgm:cxn modelId="{41857938-A6D2-5741-B3B7-144B638D2484}" type="presParOf" srcId="{5F7C4D88-F390-084D-8C09-FD09795B29CA}" destId="{D73C6B22-E2A4-B448-94CF-82F6BC6D4273}" srcOrd="4" destOrd="0" presId="urn:microsoft.com/office/officeart/2005/8/layout/vList2"/>
    <dgm:cxn modelId="{8CE89D82-FE08-9541-9271-5D17BD8F6E92}" type="presParOf" srcId="{5F7C4D88-F390-084D-8C09-FD09795B29CA}" destId="{80F23A21-AA9B-3B47-95DC-B9C02FE15897}" srcOrd="5" destOrd="0" presId="urn:microsoft.com/office/officeart/2005/8/layout/vList2"/>
    <dgm:cxn modelId="{8029CA77-69FB-6C47-B884-F6CA9B3BB3E7}" type="presParOf" srcId="{5F7C4D88-F390-084D-8C09-FD09795B29CA}" destId="{31713AB9-419D-0844-B75B-99DCDB354358}" srcOrd="6" destOrd="0" presId="urn:microsoft.com/office/officeart/2005/8/layout/vList2"/>
    <dgm:cxn modelId="{987A7913-45D8-E44F-A066-44ED77FD6EF0}" type="presParOf" srcId="{5F7C4D88-F390-084D-8C09-FD09795B29CA}" destId="{A55FD5FC-A0F7-4D42-A17E-73BBFC8B83F5}" srcOrd="7" destOrd="0" presId="urn:microsoft.com/office/officeart/2005/8/layout/vList2"/>
    <dgm:cxn modelId="{E6DD960D-C063-4545-B0FC-5053642EEA6D}" type="presParOf" srcId="{5F7C4D88-F390-084D-8C09-FD09795B29CA}" destId="{EFEF3B19-2A41-2A4C-A43D-31F699FF5043}" srcOrd="8" destOrd="0" presId="urn:microsoft.com/office/officeart/2005/8/layout/vList2"/>
    <dgm:cxn modelId="{3C7944F4-C532-2A47-98F4-BF64E47BAF3A}" type="presParOf" srcId="{5F7C4D88-F390-084D-8C09-FD09795B29CA}" destId="{D5D2B964-55DD-384B-99AF-328740C0560B}" srcOrd="9" destOrd="0" presId="urn:microsoft.com/office/officeart/2005/8/layout/vList2"/>
    <dgm:cxn modelId="{E7E66422-71FF-E04E-A9E8-EFE37BCEB8E0}" type="presParOf" srcId="{5F7C4D88-F390-084D-8C09-FD09795B29CA}" destId="{684CDA78-1E7E-CB4A-871E-4872AF54BCD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13775-7F7E-8448-83AB-0EB3D0B61DF2}">
      <dsp:nvSpPr>
        <dsp:cNvPr id="0" name=""/>
        <dsp:cNvSpPr/>
      </dsp:nvSpPr>
      <dsp:spPr>
        <a:xfrm>
          <a:off x="0" y="0"/>
          <a:ext cx="4430268" cy="121158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t-LT" sz="2500" b="0" kern="1200" noProof="0" dirty="0">
              <a:latin typeface="Tw Cen MT" panose="020B0602020104020603" pitchFamily="34" charset="77"/>
            </a:rPr>
            <a:t>Kauno Sakralinės muzikos mokykla </a:t>
          </a:r>
        </a:p>
      </dsp:txBody>
      <dsp:txXfrm>
        <a:off x="35486" y="35486"/>
        <a:ext cx="3122878" cy="1140608"/>
      </dsp:txXfrm>
    </dsp:sp>
    <dsp:sp modelId="{BDFA9245-7540-4042-853C-A7FA35DBE270}">
      <dsp:nvSpPr>
        <dsp:cNvPr id="0" name=""/>
        <dsp:cNvSpPr/>
      </dsp:nvSpPr>
      <dsp:spPr>
        <a:xfrm>
          <a:off x="390905" y="1413510"/>
          <a:ext cx="4430268" cy="121158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t-LT" sz="2500" kern="1200" noProof="0" dirty="0">
              <a:latin typeface="Tw Cen MT" panose="020B0602020104020603" pitchFamily="34" charset="77"/>
            </a:rPr>
            <a:t>Kauno Juozo Gruodžio konservatorija</a:t>
          </a:r>
        </a:p>
      </dsp:txBody>
      <dsp:txXfrm>
        <a:off x="426391" y="1448996"/>
        <a:ext cx="3180863" cy="1140608"/>
      </dsp:txXfrm>
    </dsp:sp>
    <dsp:sp modelId="{FC32DADA-2113-C44F-85CE-96C54E5BBE0F}">
      <dsp:nvSpPr>
        <dsp:cNvPr id="0" name=""/>
        <dsp:cNvSpPr/>
      </dsp:nvSpPr>
      <dsp:spPr>
        <a:xfrm>
          <a:off x="781811" y="2827020"/>
          <a:ext cx="4430268" cy="121158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t-LT" sz="2500" kern="1200" noProof="0" dirty="0">
              <a:latin typeface="Tw Cen MT" panose="020B0602020104020603" pitchFamily="34" charset="77"/>
            </a:rPr>
            <a:t>Lietuvos muzikos ir teatro akademija</a:t>
          </a:r>
        </a:p>
      </dsp:txBody>
      <dsp:txXfrm>
        <a:off x="817297" y="2862506"/>
        <a:ext cx="3180863" cy="1140608"/>
      </dsp:txXfrm>
    </dsp:sp>
    <dsp:sp modelId="{592639AB-B984-094F-A60A-4EA7975B86DF}">
      <dsp:nvSpPr>
        <dsp:cNvPr id="0" name=""/>
        <dsp:cNvSpPr/>
      </dsp:nvSpPr>
      <dsp:spPr>
        <a:xfrm>
          <a:off x="3642741" y="969754"/>
          <a:ext cx="787527" cy="943354"/>
        </a:xfrm>
        <a:prstGeom prst="downArrow">
          <a:avLst>
            <a:gd name="adj1" fmla="val 55000"/>
            <a:gd name="adj2" fmla="val 45000"/>
          </a:avLst>
        </a:prstGeom>
        <a:solidFill>
          <a:srgbClr val="FF007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highlight>
              <a:srgbClr val="FF0078"/>
            </a:highlight>
          </a:endParaRPr>
        </a:p>
      </dsp:txBody>
      <dsp:txXfrm>
        <a:off x="3819935" y="969754"/>
        <a:ext cx="433139" cy="748441"/>
      </dsp:txXfrm>
    </dsp:sp>
    <dsp:sp modelId="{61B4CD5E-BFE1-F04B-A900-4EAB9916A812}">
      <dsp:nvSpPr>
        <dsp:cNvPr id="0" name=""/>
        <dsp:cNvSpPr/>
      </dsp:nvSpPr>
      <dsp:spPr>
        <a:xfrm>
          <a:off x="4033647" y="2343693"/>
          <a:ext cx="787527" cy="987944"/>
        </a:xfrm>
        <a:prstGeom prst="downArrow">
          <a:avLst>
            <a:gd name="adj1" fmla="val 55000"/>
            <a:gd name="adj2" fmla="val 45000"/>
          </a:avLst>
        </a:prstGeom>
        <a:solidFill>
          <a:srgbClr val="FF007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4210841" y="2343693"/>
        <a:ext cx="433139" cy="7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A9C1-7DC3-2943-95C4-6DED243BEA2E}">
      <dsp:nvSpPr>
        <dsp:cNvPr id="0" name=""/>
        <dsp:cNvSpPr/>
      </dsp:nvSpPr>
      <dsp:spPr>
        <a:xfrm>
          <a:off x="2469852" y="0"/>
          <a:ext cx="2263735" cy="1724142"/>
        </a:xfrm>
        <a:prstGeom prst="trapezoid">
          <a:avLst>
            <a:gd name="adj" fmla="val 65648"/>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b" anchorCtr="0">
          <a:noAutofit/>
        </a:bodyPr>
        <a:lstStyle/>
        <a:p>
          <a:pPr marL="0" lvl="0" indent="0" algn="ctr" defTabSz="1333500">
            <a:lnSpc>
              <a:spcPct val="90000"/>
            </a:lnSpc>
            <a:spcBef>
              <a:spcPct val="0"/>
            </a:spcBef>
            <a:spcAft>
              <a:spcPct val="35000"/>
            </a:spcAft>
            <a:buNone/>
          </a:pPr>
          <a:r>
            <a:rPr lang="en-US" sz="3000" kern="1200" dirty="0" err="1">
              <a:solidFill>
                <a:schemeClr val="bg1"/>
              </a:solidFill>
              <a:latin typeface="Tw Cen MT" panose="020B0602020104020603" pitchFamily="34" charset="77"/>
            </a:rPr>
            <a:t>Bakalauras</a:t>
          </a:r>
          <a:endParaRPr lang="en-GB" sz="3000" kern="1200" dirty="0">
            <a:solidFill>
              <a:schemeClr val="bg1"/>
            </a:solidFill>
            <a:latin typeface="Tw Cen MT" panose="020B0602020104020603" pitchFamily="34" charset="77"/>
          </a:endParaRPr>
        </a:p>
      </dsp:txBody>
      <dsp:txXfrm>
        <a:off x="2469852" y="0"/>
        <a:ext cx="2263735" cy="1724142"/>
      </dsp:txXfrm>
    </dsp:sp>
    <dsp:sp modelId="{E0479F5A-597F-6240-A768-597D426391DD}">
      <dsp:nvSpPr>
        <dsp:cNvPr id="0" name=""/>
        <dsp:cNvSpPr/>
      </dsp:nvSpPr>
      <dsp:spPr>
        <a:xfrm>
          <a:off x="1646568" y="1724142"/>
          <a:ext cx="3910303" cy="1254085"/>
        </a:xfrm>
        <a:prstGeom prst="trapezoid">
          <a:avLst>
            <a:gd name="adj" fmla="val 65648"/>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err="1">
              <a:solidFill>
                <a:schemeClr val="bg1"/>
              </a:solidFill>
              <a:latin typeface="Tw Cen MT" panose="020B0602020104020603" pitchFamily="34" charset="77"/>
            </a:rPr>
            <a:t>Magistras</a:t>
          </a:r>
          <a:endParaRPr lang="en-GB" sz="3000" kern="1200" dirty="0">
            <a:solidFill>
              <a:schemeClr val="bg1"/>
            </a:solidFill>
            <a:latin typeface="Tw Cen MT" panose="020B0602020104020603" pitchFamily="34" charset="77"/>
          </a:endParaRPr>
        </a:p>
      </dsp:txBody>
      <dsp:txXfrm>
        <a:off x="2330871" y="1724142"/>
        <a:ext cx="2541697" cy="1254085"/>
      </dsp:txXfrm>
    </dsp:sp>
    <dsp:sp modelId="{B85182A9-F5EE-E243-99C9-BBF223F7C2DE}">
      <dsp:nvSpPr>
        <dsp:cNvPr id="0" name=""/>
        <dsp:cNvSpPr/>
      </dsp:nvSpPr>
      <dsp:spPr>
        <a:xfrm>
          <a:off x="823284" y="2978228"/>
          <a:ext cx="5556871" cy="1254085"/>
        </a:xfrm>
        <a:prstGeom prst="trapezoid">
          <a:avLst>
            <a:gd name="adj" fmla="val 65648"/>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err="1">
              <a:solidFill>
                <a:schemeClr val="bg1"/>
              </a:solidFill>
              <a:latin typeface="Tw Cen MT" panose="020B0602020104020603" pitchFamily="34" charset="77"/>
            </a:rPr>
            <a:t>Laipsnio</a:t>
          </a:r>
          <a:r>
            <a:rPr lang="en-US" sz="3000" kern="1200" dirty="0">
              <a:solidFill>
                <a:schemeClr val="bg1"/>
              </a:solidFill>
              <a:latin typeface="Tw Cen MT" panose="020B0602020104020603" pitchFamily="34" charset="77"/>
            </a:rPr>
            <a:t> </a:t>
          </a:r>
          <a:r>
            <a:rPr lang="en-US" sz="3000" kern="1200" dirty="0" err="1">
              <a:solidFill>
                <a:schemeClr val="bg1"/>
              </a:solidFill>
              <a:latin typeface="Tw Cen MT" panose="020B0602020104020603" pitchFamily="34" charset="77"/>
            </a:rPr>
            <a:t>nesuteikiančios</a:t>
          </a:r>
          <a:r>
            <a:rPr lang="en-US" sz="3000" kern="1200" dirty="0">
              <a:solidFill>
                <a:schemeClr val="bg1"/>
              </a:solidFill>
              <a:latin typeface="Tw Cen MT" panose="020B0602020104020603" pitchFamily="34" charset="77"/>
            </a:rPr>
            <a:t> </a:t>
          </a:r>
          <a:r>
            <a:rPr lang="en-US" sz="3000" kern="1200" dirty="0" err="1">
              <a:solidFill>
                <a:schemeClr val="bg1"/>
              </a:solidFill>
              <a:latin typeface="Tw Cen MT" panose="020B0602020104020603" pitchFamily="34" charset="77"/>
            </a:rPr>
            <a:t>Muzikos</a:t>
          </a:r>
          <a:r>
            <a:rPr lang="en-US" sz="3000" kern="1200" dirty="0">
              <a:solidFill>
                <a:schemeClr val="bg1"/>
              </a:solidFill>
              <a:latin typeface="Tw Cen MT" panose="020B0602020104020603" pitchFamily="34" charset="77"/>
            </a:rPr>
            <a:t> </a:t>
          </a:r>
          <a:r>
            <a:rPr lang="en-US" sz="3000" kern="1200" dirty="0" err="1">
              <a:solidFill>
                <a:schemeClr val="bg1"/>
              </a:solidFill>
              <a:latin typeface="Tw Cen MT" panose="020B0602020104020603" pitchFamily="34" charset="77"/>
            </a:rPr>
            <a:t>pedagogikos</a:t>
          </a:r>
          <a:r>
            <a:rPr lang="en-US" sz="3000" kern="1200" dirty="0">
              <a:solidFill>
                <a:schemeClr val="bg1"/>
              </a:solidFill>
              <a:latin typeface="Tw Cen MT" panose="020B0602020104020603" pitchFamily="34" charset="77"/>
            </a:rPr>
            <a:t> </a:t>
          </a:r>
          <a:r>
            <a:rPr lang="en-US" sz="3000" kern="1200" dirty="0" err="1">
              <a:solidFill>
                <a:schemeClr val="bg1"/>
              </a:solidFill>
              <a:latin typeface="Tw Cen MT" panose="020B0602020104020603" pitchFamily="34" charset="77"/>
            </a:rPr>
            <a:t>studijos</a:t>
          </a:r>
          <a:endParaRPr lang="en-GB" sz="3000" kern="1200" dirty="0">
            <a:solidFill>
              <a:schemeClr val="bg1"/>
            </a:solidFill>
            <a:latin typeface="Tw Cen MT" panose="020B0602020104020603" pitchFamily="34" charset="77"/>
          </a:endParaRPr>
        </a:p>
      </dsp:txBody>
      <dsp:txXfrm>
        <a:off x="1795736" y="2978228"/>
        <a:ext cx="3611966" cy="1254085"/>
      </dsp:txXfrm>
    </dsp:sp>
    <dsp:sp modelId="{4F634CD1-FB3A-D040-B316-2352F9E07AC9}">
      <dsp:nvSpPr>
        <dsp:cNvPr id="0" name=""/>
        <dsp:cNvSpPr/>
      </dsp:nvSpPr>
      <dsp:spPr>
        <a:xfrm>
          <a:off x="0" y="4232314"/>
          <a:ext cx="7203440" cy="1254085"/>
        </a:xfrm>
        <a:prstGeom prst="trapezoid">
          <a:avLst>
            <a:gd name="adj" fmla="val 65648"/>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latin typeface="Tw Cen MT" panose="020B0602020104020603" pitchFamily="34" charset="77"/>
            </a:rPr>
            <a:t>Meno </a:t>
          </a:r>
          <a:r>
            <a:rPr lang="en-US" sz="3000" kern="1200" dirty="0" err="1">
              <a:solidFill>
                <a:schemeClr val="bg1"/>
              </a:solidFill>
              <a:latin typeface="Tw Cen MT" panose="020B0602020104020603" pitchFamily="34" charset="77"/>
            </a:rPr>
            <a:t>doktorantūra</a:t>
          </a:r>
          <a:endParaRPr lang="en-GB" sz="3000" kern="1200" dirty="0">
            <a:solidFill>
              <a:schemeClr val="bg1"/>
            </a:solidFill>
            <a:latin typeface="Tw Cen MT" panose="020B0602020104020603" pitchFamily="34" charset="77"/>
          </a:endParaRPr>
        </a:p>
      </dsp:txBody>
      <dsp:txXfrm>
        <a:off x="1260601" y="4232314"/>
        <a:ext cx="4682236" cy="1254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87D25-7382-6B46-BDA1-DEDE4B7068B9}">
      <dsp:nvSpPr>
        <dsp:cNvPr id="0" name=""/>
        <dsp:cNvSpPr/>
      </dsp:nvSpPr>
      <dsp:spPr>
        <a:xfrm>
          <a:off x="170167" y="1166"/>
          <a:ext cx="3445117" cy="1520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latin typeface="Tw Cen MT" panose="020B0602020104020603" pitchFamily="34" charset="77"/>
            </a:rPr>
            <a:t>✺ Naujosios Operos Akcija</a:t>
          </a:r>
          <a:br>
            <a:rPr lang="lt-LT" sz="2400" kern="1200" noProof="0" dirty="0">
              <a:latin typeface="Tw Cen MT" panose="020B0602020104020603" pitchFamily="34" charset="77"/>
            </a:rPr>
          </a:br>
          <a:r>
            <a:rPr lang="lt-LT" sz="2400" kern="1200" noProof="0" dirty="0">
              <a:latin typeface="Tw Cen MT" panose="020B0602020104020603" pitchFamily="34" charset="77"/>
            </a:rPr>
            <a:t>(chormeisteris)</a:t>
          </a:r>
        </a:p>
      </dsp:txBody>
      <dsp:txXfrm>
        <a:off x="170167" y="1166"/>
        <a:ext cx="3445117" cy="1520106"/>
      </dsp:txXfrm>
    </dsp:sp>
    <dsp:sp modelId="{13FA57D4-4597-1B49-9092-2FB041B34C86}">
      <dsp:nvSpPr>
        <dsp:cNvPr id="0" name=""/>
        <dsp:cNvSpPr/>
      </dsp:nvSpPr>
      <dsp:spPr>
        <a:xfrm>
          <a:off x="3868635" y="1166"/>
          <a:ext cx="3445117" cy="1520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latin typeface="Tw Cen MT" panose="020B0602020104020603" pitchFamily="34" charset="77"/>
            </a:rPr>
            <a:t>✺ TV3 televizijos projektas „Chorų karai“ (chormeisteris)</a:t>
          </a:r>
        </a:p>
      </dsp:txBody>
      <dsp:txXfrm>
        <a:off x="3868635" y="1166"/>
        <a:ext cx="3445117" cy="1520106"/>
      </dsp:txXfrm>
    </dsp:sp>
    <dsp:sp modelId="{3248339E-ED2D-914C-9620-96E431A2E22D}">
      <dsp:nvSpPr>
        <dsp:cNvPr id="0" name=""/>
        <dsp:cNvSpPr/>
      </dsp:nvSpPr>
      <dsp:spPr>
        <a:xfrm>
          <a:off x="7567104" y="1166"/>
          <a:ext cx="3445117" cy="1520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latin typeface="Tw Cen MT" panose="020B0602020104020603" pitchFamily="34" charset="77"/>
            </a:rPr>
            <a:t>✺ Kamerinis choras „</a:t>
          </a:r>
          <a:r>
            <a:rPr lang="lt-LT" sz="2400" kern="1200" noProof="0" dirty="0" err="1">
              <a:latin typeface="Tw Cen MT" panose="020B0602020104020603" pitchFamily="34" charset="77"/>
            </a:rPr>
            <a:t>Brevis</a:t>
          </a:r>
          <a:r>
            <a:rPr lang="lt-LT" sz="2400" kern="1200" noProof="0" dirty="0">
              <a:latin typeface="Tw Cen MT" panose="020B0602020104020603" pitchFamily="34" charset="77"/>
            </a:rPr>
            <a:t>“</a:t>
          </a:r>
          <a:br>
            <a:rPr lang="lt-LT" sz="2400" kern="1200" noProof="0" dirty="0">
              <a:latin typeface="Tw Cen MT" panose="020B0602020104020603" pitchFamily="34" charset="77"/>
            </a:rPr>
          </a:br>
          <a:r>
            <a:rPr lang="lt-LT" sz="2400" kern="1200" noProof="0" dirty="0">
              <a:latin typeface="Tw Cen MT" panose="020B0602020104020603" pitchFamily="34" charset="77"/>
            </a:rPr>
            <a:t>(dainininkas)</a:t>
          </a:r>
        </a:p>
      </dsp:txBody>
      <dsp:txXfrm>
        <a:off x="7567104" y="1166"/>
        <a:ext cx="3445117" cy="1520106"/>
      </dsp:txXfrm>
    </dsp:sp>
    <dsp:sp modelId="{9C574B8E-BE4F-9640-9D1F-526AB261892A}">
      <dsp:nvSpPr>
        <dsp:cNvPr id="0" name=""/>
        <dsp:cNvSpPr/>
      </dsp:nvSpPr>
      <dsp:spPr>
        <a:xfrm>
          <a:off x="170167" y="1774623"/>
          <a:ext cx="3445117" cy="1520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latin typeface="Tw Cen MT" panose="020B0602020104020603" pitchFamily="34" charset="77"/>
            </a:rPr>
            <a:t>✺ Kamerinis choras „</a:t>
          </a:r>
          <a:r>
            <a:rPr lang="lt-LT" sz="2400" kern="1200" noProof="0" dirty="0" err="1">
              <a:latin typeface="Tw Cen MT" panose="020B0602020104020603" pitchFamily="34" charset="77"/>
            </a:rPr>
            <a:t>Cantemus</a:t>
          </a:r>
          <a:r>
            <a:rPr lang="lt-LT" sz="2400" kern="1200" noProof="0" dirty="0">
              <a:latin typeface="Tw Cen MT" panose="020B0602020104020603" pitchFamily="34" charset="77"/>
            </a:rPr>
            <a:t>“</a:t>
          </a:r>
          <a:br>
            <a:rPr lang="lt-LT" sz="2400" kern="1200" noProof="0" dirty="0">
              <a:latin typeface="Tw Cen MT" panose="020B0602020104020603" pitchFamily="34" charset="77"/>
            </a:rPr>
          </a:br>
          <a:r>
            <a:rPr lang="lt-LT" sz="2400" kern="1200" noProof="0" dirty="0">
              <a:latin typeface="Tw Cen MT" panose="020B0602020104020603" pitchFamily="34" charset="77"/>
            </a:rPr>
            <a:t>(meno vadovas)</a:t>
          </a:r>
        </a:p>
      </dsp:txBody>
      <dsp:txXfrm>
        <a:off x="170167" y="1774623"/>
        <a:ext cx="3445117" cy="1520106"/>
      </dsp:txXfrm>
    </dsp:sp>
    <dsp:sp modelId="{52FE1CCB-2462-BE44-B26F-EB64945C8A20}">
      <dsp:nvSpPr>
        <dsp:cNvPr id="0" name=""/>
        <dsp:cNvSpPr/>
      </dsp:nvSpPr>
      <dsp:spPr>
        <a:xfrm>
          <a:off x="3868635" y="1774623"/>
          <a:ext cx="3445117" cy="1520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latin typeface="Tw Cen MT" panose="020B0602020104020603" pitchFamily="34" charset="77"/>
            </a:rPr>
            <a:t>✺ Berniukų ir jaunuolių choras „Ąžuoliukas“ (chormeisteris, dirigentas)</a:t>
          </a:r>
        </a:p>
      </dsp:txBody>
      <dsp:txXfrm>
        <a:off x="3868635" y="1774623"/>
        <a:ext cx="3445117" cy="1520106"/>
      </dsp:txXfrm>
    </dsp:sp>
    <dsp:sp modelId="{1FC92B60-7716-AA47-9A23-AA4748E31621}">
      <dsp:nvSpPr>
        <dsp:cNvPr id="0" name=""/>
        <dsp:cNvSpPr/>
      </dsp:nvSpPr>
      <dsp:spPr>
        <a:xfrm>
          <a:off x="7567104" y="1774623"/>
          <a:ext cx="3445117" cy="1520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b="1" kern="1200" noProof="0" dirty="0">
              <a:latin typeface="Tw Cen MT" panose="020B0602020104020603" pitchFamily="34" charset="77"/>
            </a:rPr>
            <a:t>✢ Vilniaus </a:t>
          </a:r>
          <a:r>
            <a:rPr lang="lt-LT" sz="2400" b="1" kern="1200" noProof="0" dirty="0" err="1">
              <a:latin typeface="Tw Cen MT" panose="020B0602020104020603" pitchFamily="34" charset="77"/>
            </a:rPr>
            <a:t>Pal</a:t>
          </a:r>
          <a:r>
            <a:rPr lang="lt-LT" sz="2400" b="1" kern="1200" noProof="0" dirty="0">
              <a:latin typeface="Tw Cen MT" panose="020B0602020104020603" pitchFamily="34" charset="77"/>
            </a:rPr>
            <a:t>. </a:t>
          </a:r>
          <a:r>
            <a:rPr lang="lt-LT" sz="2400" b="1" kern="1200" noProof="0" dirty="0" err="1">
              <a:latin typeface="Tw Cen MT" panose="020B0602020104020603" pitchFamily="34" charset="77"/>
            </a:rPr>
            <a:t>J</a:t>
          </a:r>
          <a:r>
            <a:rPr lang="lt-LT" sz="2400" b="1" kern="1200" noProof="0" dirty="0">
              <a:latin typeface="Tw Cen MT" panose="020B0602020104020603" pitchFamily="34" charset="77"/>
            </a:rPr>
            <a:t>. Matulaičio bažnyčia (vargonininkas, chorų vadovas)</a:t>
          </a:r>
          <a:endParaRPr lang="lt-LT" sz="2400" kern="1200" noProof="0" dirty="0">
            <a:latin typeface="Tw Cen MT" panose="020B0602020104020603" pitchFamily="34" charset="77"/>
          </a:endParaRPr>
        </a:p>
      </dsp:txBody>
      <dsp:txXfrm>
        <a:off x="7567104" y="1774623"/>
        <a:ext cx="3445117" cy="1520106"/>
      </dsp:txXfrm>
    </dsp:sp>
    <dsp:sp modelId="{4E443163-668E-604F-ABC6-C9C45F762F4E}">
      <dsp:nvSpPr>
        <dsp:cNvPr id="0" name=""/>
        <dsp:cNvSpPr/>
      </dsp:nvSpPr>
      <dsp:spPr>
        <a:xfrm>
          <a:off x="3868635" y="3548081"/>
          <a:ext cx="3445117" cy="1520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latin typeface="Tw Cen MT" panose="020B0602020104020603" pitchFamily="34" charset="77"/>
            </a:rPr>
            <a:t>✺ Valstybinis choras „Vilnius“</a:t>
          </a:r>
          <a:br>
            <a:rPr lang="lt-LT" sz="2400" kern="1200" noProof="0" dirty="0">
              <a:latin typeface="Tw Cen MT" panose="020B0602020104020603" pitchFamily="34" charset="77"/>
            </a:rPr>
          </a:br>
          <a:r>
            <a:rPr lang="lt-LT" sz="2400" kern="1200" noProof="0" dirty="0">
              <a:latin typeface="Tw Cen MT" panose="020B0602020104020603" pitchFamily="34" charset="77"/>
            </a:rPr>
            <a:t>(chormeisteris)</a:t>
          </a:r>
        </a:p>
      </dsp:txBody>
      <dsp:txXfrm>
        <a:off x="3868635" y="3548081"/>
        <a:ext cx="3445117" cy="1520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AE53E-70F9-1043-9E9B-1998B89CE78C}">
      <dsp:nvSpPr>
        <dsp:cNvPr id="0" name=""/>
        <dsp:cNvSpPr/>
      </dsp:nvSpPr>
      <dsp:spPr>
        <a:xfrm>
          <a:off x="16595" y="0"/>
          <a:ext cx="3576637" cy="2145982"/>
        </a:xfrm>
        <a:prstGeom prst="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none" kern="1200" dirty="0"/>
            <a:t>LMTA </a:t>
          </a:r>
          <a:br>
            <a:rPr lang="en-US" sz="2400" b="1" u="none" kern="1200" dirty="0"/>
          </a:br>
          <a:r>
            <a:rPr lang="en-US" sz="2400" b="1" u="none" kern="1200" dirty="0"/>
            <a:t>(</a:t>
          </a:r>
          <a:r>
            <a:rPr lang="en-US" sz="2400" b="1" u="none" kern="1200" dirty="0" err="1"/>
            <a:t>meno</a:t>
          </a:r>
          <a:r>
            <a:rPr lang="en-US" sz="2400" b="1" u="none" kern="1200" dirty="0"/>
            <a:t> </a:t>
          </a:r>
          <a:r>
            <a:rPr lang="en-US" sz="2400" b="1" u="none" kern="1200" dirty="0" err="1"/>
            <a:t>doktorantūra</a:t>
          </a:r>
          <a:r>
            <a:rPr lang="en-US" sz="2400" b="1" u="none" kern="1200" dirty="0"/>
            <a:t>)</a:t>
          </a:r>
        </a:p>
      </dsp:txBody>
      <dsp:txXfrm>
        <a:off x="16595" y="0"/>
        <a:ext cx="3576637" cy="2145982"/>
      </dsp:txXfrm>
    </dsp:sp>
    <dsp:sp modelId="{D122ED80-D079-4845-843C-794084A2C207}">
      <dsp:nvSpPr>
        <dsp:cNvPr id="0" name=""/>
        <dsp:cNvSpPr/>
      </dsp:nvSpPr>
      <dsp:spPr>
        <a:xfrm>
          <a:off x="3944029" y="0"/>
          <a:ext cx="3576637" cy="2145982"/>
        </a:xfrm>
        <a:prstGeom prst="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a:t>
          </a:r>
          <a:r>
            <a:rPr lang="en-US" sz="2400" kern="1200" dirty="0" err="1"/>
            <a:t>Lietuvos</a:t>
          </a:r>
          <a:r>
            <a:rPr lang="en-US" sz="2400" kern="1200" dirty="0"/>
            <a:t> </a:t>
          </a:r>
          <a:r>
            <a:rPr lang="en-US" sz="2400" kern="1200" dirty="0" err="1"/>
            <a:t>policijos</a:t>
          </a:r>
          <a:r>
            <a:rPr lang="en-US" sz="2400" kern="1200" dirty="0"/>
            <a:t> </a:t>
          </a:r>
          <a:r>
            <a:rPr lang="en-US" sz="2400" kern="1200" dirty="0" err="1"/>
            <a:t>departamentas</a:t>
          </a:r>
          <a:r>
            <a:rPr lang="en-US" sz="2400" kern="1200" dirty="0"/>
            <a:t> (choro </a:t>
          </a:r>
          <a:r>
            <a:rPr lang="en-US" sz="2400" kern="1200" dirty="0" err="1"/>
            <a:t>vadovas</a:t>
          </a:r>
          <a:r>
            <a:rPr lang="en-US" sz="2400" kern="1200" dirty="0"/>
            <a:t>)</a:t>
          </a:r>
        </a:p>
      </dsp:txBody>
      <dsp:txXfrm>
        <a:off x="3944029" y="0"/>
        <a:ext cx="3576637" cy="2145982"/>
      </dsp:txXfrm>
    </dsp:sp>
    <dsp:sp modelId="{6F725448-6E32-A94B-9DAD-2E05AF2B4DEF}">
      <dsp:nvSpPr>
        <dsp:cNvPr id="0" name=""/>
        <dsp:cNvSpPr/>
      </dsp:nvSpPr>
      <dsp:spPr>
        <a:xfrm>
          <a:off x="7868602" y="0"/>
          <a:ext cx="3576637" cy="2145982"/>
        </a:xfrm>
        <a:prstGeom prst="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a:t>
          </a:r>
          <a:r>
            <a:rPr lang="en-US" sz="2400" kern="1200" dirty="0" err="1"/>
            <a:t>Generolo</a:t>
          </a:r>
          <a:r>
            <a:rPr lang="en-US" sz="2400" kern="1200" dirty="0"/>
            <a:t> Jono </a:t>
          </a:r>
          <a:r>
            <a:rPr lang="en-US" sz="2400" kern="1200" dirty="0" err="1"/>
            <a:t>Žemaičio</a:t>
          </a:r>
          <a:r>
            <a:rPr lang="en-US" sz="2400" kern="1200" dirty="0"/>
            <a:t> </a:t>
          </a:r>
          <a:r>
            <a:rPr lang="en-US" sz="2400" kern="1200" dirty="0" err="1"/>
            <a:t>Lietuvos</a:t>
          </a:r>
          <a:r>
            <a:rPr lang="en-US" sz="2400" kern="1200" dirty="0"/>
            <a:t> karo </a:t>
          </a:r>
          <a:r>
            <a:rPr lang="en-US" sz="2400" kern="1200" dirty="0" err="1"/>
            <a:t>akademijos</a:t>
          </a:r>
          <a:r>
            <a:rPr lang="en-US" sz="2400" kern="1200" dirty="0"/>
            <a:t> </a:t>
          </a:r>
          <a:r>
            <a:rPr lang="en-US" sz="2400" kern="1200" dirty="0" err="1"/>
            <a:t>vyrų</a:t>
          </a:r>
          <a:r>
            <a:rPr lang="en-US" sz="2400" kern="1200" dirty="0"/>
            <a:t> </a:t>
          </a:r>
          <a:r>
            <a:rPr lang="en-US" sz="2400" kern="1200" dirty="0" err="1"/>
            <a:t>choras</a:t>
          </a:r>
          <a:r>
            <a:rPr lang="en-US" sz="2400" kern="1200" dirty="0"/>
            <a:t> „</a:t>
          </a:r>
          <a:r>
            <a:rPr lang="en-US" sz="2400" kern="1200" dirty="0" err="1"/>
            <a:t>Kariūnas</a:t>
          </a:r>
          <a:r>
            <a:rPr lang="en-US" sz="2400" kern="1200" dirty="0"/>
            <a:t>“ </a:t>
          </a:r>
          <a:br>
            <a:rPr lang="en-US" sz="2400" kern="1200" dirty="0"/>
          </a:br>
          <a:r>
            <a:rPr lang="en-US" sz="2400" kern="1200" dirty="0"/>
            <a:t>(</a:t>
          </a:r>
          <a:r>
            <a:rPr lang="en-US" sz="2400" kern="1200" dirty="0" err="1"/>
            <a:t>meno</a:t>
          </a:r>
          <a:r>
            <a:rPr lang="en-US" sz="2400" kern="1200" dirty="0"/>
            <a:t> </a:t>
          </a:r>
          <a:r>
            <a:rPr lang="en-US" sz="2400" kern="1200" dirty="0" err="1"/>
            <a:t>vadovas</a:t>
          </a:r>
          <a:r>
            <a:rPr lang="en-US" sz="2400" kern="1200" dirty="0"/>
            <a:t>)</a:t>
          </a:r>
        </a:p>
      </dsp:txBody>
      <dsp:txXfrm>
        <a:off x="7868602" y="0"/>
        <a:ext cx="3576637" cy="2145982"/>
      </dsp:txXfrm>
    </dsp:sp>
    <dsp:sp modelId="{FF1E9955-2011-3A47-968F-8E3721A1C8AA}">
      <dsp:nvSpPr>
        <dsp:cNvPr id="0" name=""/>
        <dsp:cNvSpPr/>
      </dsp:nvSpPr>
      <dsp:spPr>
        <a:xfrm>
          <a:off x="0" y="3249691"/>
          <a:ext cx="3576637" cy="2145982"/>
        </a:xfrm>
        <a:prstGeom prst="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
          </a:r>
          <a:r>
            <a:rPr lang="en-US" sz="2400" kern="1200" dirty="0" err="1"/>
            <a:t>Šiaulių</a:t>
          </a:r>
          <a:r>
            <a:rPr lang="en-US" sz="2400" kern="1200" dirty="0"/>
            <a:t> </a:t>
          </a:r>
          <a:r>
            <a:rPr lang="en-US" sz="2400" kern="1200" dirty="0" err="1"/>
            <a:t>valstybinis</a:t>
          </a:r>
          <a:r>
            <a:rPr lang="en-US" sz="2400" kern="1200" dirty="0"/>
            <a:t> </a:t>
          </a:r>
          <a:r>
            <a:rPr lang="en-US" sz="2400" kern="1200" dirty="0" err="1"/>
            <a:t>kamerinis</a:t>
          </a:r>
          <a:r>
            <a:rPr lang="en-US" sz="2400" kern="1200" dirty="0"/>
            <a:t> </a:t>
          </a:r>
          <a:r>
            <a:rPr lang="en-US" sz="2400" kern="1200" dirty="0" err="1"/>
            <a:t>choras</a:t>
          </a:r>
          <a:r>
            <a:rPr lang="en-US" sz="2400" kern="1200" dirty="0"/>
            <a:t> „</a:t>
          </a:r>
          <a:r>
            <a:rPr lang="en-US" sz="2400" kern="1200" dirty="0" err="1"/>
            <a:t>Polifonija</a:t>
          </a:r>
          <a:r>
            <a:rPr lang="en-US" sz="2400" kern="1200" dirty="0"/>
            <a:t>“ </a:t>
          </a:r>
          <a:br>
            <a:rPr lang="en-US" sz="2400" kern="1200" dirty="0"/>
          </a:br>
          <a:r>
            <a:rPr lang="en-US" sz="2400" kern="1200" dirty="0"/>
            <a:t>(</a:t>
          </a:r>
          <a:r>
            <a:rPr lang="en-US" sz="2400" kern="1200" dirty="0" err="1"/>
            <a:t>meno</a:t>
          </a:r>
          <a:r>
            <a:rPr lang="en-US" sz="2400" kern="1200" dirty="0"/>
            <a:t> </a:t>
          </a:r>
          <a:r>
            <a:rPr lang="en-US" sz="2400" kern="1200" dirty="0" err="1"/>
            <a:t>vadovas</a:t>
          </a:r>
          <a:r>
            <a:rPr lang="en-US" sz="2400" kern="1200" dirty="0"/>
            <a:t> </a:t>
          </a:r>
          <a:r>
            <a:rPr lang="en-US" sz="2400" kern="1200" dirty="0" err="1"/>
            <a:t>ir</a:t>
          </a:r>
          <a:r>
            <a:rPr lang="en-US" sz="2400" kern="1200" dirty="0"/>
            <a:t> </a:t>
          </a:r>
          <a:r>
            <a:rPr lang="en-US" sz="2400" kern="1200" dirty="0" err="1"/>
            <a:t>vyr</a:t>
          </a:r>
          <a:r>
            <a:rPr lang="en-US" sz="2400" kern="1200" dirty="0"/>
            <a:t>. </a:t>
          </a:r>
          <a:r>
            <a:rPr lang="en-US" sz="2400" kern="1200" dirty="0" err="1"/>
            <a:t>dirigentas</a:t>
          </a:r>
          <a:r>
            <a:rPr lang="en-US" sz="2400" kern="1200" dirty="0"/>
            <a:t>)</a:t>
          </a:r>
        </a:p>
      </dsp:txBody>
      <dsp:txXfrm>
        <a:off x="0" y="3249691"/>
        <a:ext cx="3576637" cy="2145982"/>
      </dsp:txXfrm>
    </dsp:sp>
    <dsp:sp modelId="{EFFE6B29-FE07-CB45-9A9E-D43503B5F694}">
      <dsp:nvSpPr>
        <dsp:cNvPr id="0" name=""/>
        <dsp:cNvSpPr/>
      </dsp:nvSpPr>
      <dsp:spPr>
        <a:xfrm>
          <a:off x="3934301" y="3249691"/>
          <a:ext cx="3576637" cy="2145982"/>
        </a:xfrm>
        <a:prstGeom prst="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
          </a:r>
          <a:r>
            <a:rPr lang="en-US" sz="2400" kern="1200" dirty="0" err="1"/>
            <a:t>Berniukų</a:t>
          </a:r>
          <a:r>
            <a:rPr lang="en-US" sz="2400" kern="1200" dirty="0"/>
            <a:t> </a:t>
          </a:r>
          <a:r>
            <a:rPr lang="en-US" sz="2400" kern="1200" dirty="0" err="1"/>
            <a:t>ir</a:t>
          </a:r>
          <a:r>
            <a:rPr lang="en-US" sz="2400" kern="1200" dirty="0"/>
            <a:t> </a:t>
          </a:r>
          <a:r>
            <a:rPr lang="en-US" sz="2400" kern="1200" dirty="0" err="1"/>
            <a:t>jaunuolių</a:t>
          </a:r>
          <a:r>
            <a:rPr lang="en-US" sz="2400" kern="1200" dirty="0"/>
            <a:t> </a:t>
          </a:r>
          <a:r>
            <a:rPr lang="en-US" sz="2400" kern="1200" dirty="0" err="1"/>
            <a:t>choras</a:t>
          </a:r>
          <a:r>
            <a:rPr lang="en-US" sz="2400" kern="1200" dirty="0"/>
            <a:t> „</a:t>
          </a:r>
          <a:r>
            <a:rPr lang="en-US" sz="2400" kern="1200" dirty="0" err="1"/>
            <a:t>Ąžuoliukas</a:t>
          </a:r>
          <a:r>
            <a:rPr lang="en-US" sz="2400" kern="1200" dirty="0"/>
            <a:t>“ (</a:t>
          </a:r>
          <a:r>
            <a:rPr lang="en-US" sz="2400" kern="1200" dirty="0" err="1"/>
            <a:t>chormeisteris</a:t>
          </a:r>
          <a:r>
            <a:rPr lang="en-US" sz="2400" kern="1200" dirty="0"/>
            <a:t>, </a:t>
          </a:r>
          <a:r>
            <a:rPr lang="en-US" sz="2400" kern="1200" dirty="0" err="1"/>
            <a:t>dirigentas</a:t>
          </a:r>
          <a:r>
            <a:rPr lang="en-US" sz="2400" kern="1200" dirty="0"/>
            <a:t>)</a:t>
          </a:r>
        </a:p>
      </dsp:txBody>
      <dsp:txXfrm>
        <a:off x="3934301" y="3249691"/>
        <a:ext cx="3576637" cy="2145982"/>
      </dsp:txXfrm>
    </dsp:sp>
    <dsp:sp modelId="{BF5FEB8F-BD1B-6F4C-ACB0-E4F8DFCED2ED}">
      <dsp:nvSpPr>
        <dsp:cNvPr id="0" name=""/>
        <dsp:cNvSpPr/>
      </dsp:nvSpPr>
      <dsp:spPr>
        <a:xfrm>
          <a:off x="7868602" y="3249691"/>
          <a:ext cx="3576637" cy="2145982"/>
        </a:xfrm>
        <a:prstGeom prst="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
          </a:r>
          <a:r>
            <a:rPr lang="en-US" sz="2400" kern="1200" dirty="0" err="1"/>
            <a:t>Lietuvos</a:t>
          </a:r>
          <a:r>
            <a:rPr lang="en-US" sz="2400" kern="1200" dirty="0"/>
            <a:t> </a:t>
          </a:r>
          <a:r>
            <a:rPr lang="en-US" sz="2400" kern="1200" dirty="0" err="1"/>
            <a:t>muzikos</a:t>
          </a:r>
          <a:r>
            <a:rPr lang="en-US" sz="2400" kern="1200" dirty="0"/>
            <a:t> </a:t>
          </a:r>
          <a:r>
            <a:rPr lang="en-US" sz="2400" kern="1200" dirty="0" err="1"/>
            <a:t>ir</a:t>
          </a:r>
          <a:r>
            <a:rPr lang="en-US" sz="2400" kern="1200" dirty="0"/>
            <a:t> </a:t>
          </a:r>
          <a:r>
            <a:rPr lang="en-US" sz="2400" kern="1200" dirty="0" err="1"/>
            <a:t>teatro</a:t>
          </a:r>
          <a:r>
            <a:rPr lang="en-US" sz="2400" kern="1200" dirty="0"/>
            <a:t> </a:t>
          </a:r>
          <a:r>
            <a:rPr lang="en-US" sz="2400" kern="1200" dirty="0" err="1"/>
            <a:t>akademija</a:t>
          </a:r>
          <a:r>
            <a:rPr lang="en-US" sz="2400" kern="1200" dirty="0"/>
            <a:t> </a:t>
          </a:r>
          <a:br>
            <a:rPr lang="en-US" sz="2400" kern="1200" dirty="0"/>
          </a:br>
          <a:r>
            <a:rPr lang="en-US" sz="2400" kern="1200" dirty="0"/>
            <a:t>(Choro </a:t>
          </a:r>
          <a:r>
            <a:rPr lang="en-US" sz="2400" kern="1200" dirty="0" err="1"/>
            <a:t>dirigavimo</a:t>
          </a:r>
          <a:r>
            <a:rPr lang="en-US" sz="2400" kern="1200" dirty="0"/>
            <a:t> </a:t>
          </a:r>
          <a:r>
            <a:rPr lang="en-US" sz="2400" kern="1200" dirty="0" err="1"/>
            <a:t>katedros</a:t>
          </a:r>
          <a:r>
            <a:rPr lang="en-US" sz="2400" kern="1200" dirty="0"/>
            <a:t> </a:t>
          </a:r>
          <a:r>
            <a:rPr lang="en-US" sz="2400" kern="1200" dirty="0" err="1"/>
            <a:t>lektorius</a:t>
          </a:r>
          <a:r>
            <a:rPr lang="en-US" sz="2400" kern="1200" dirty="0"/>
            <a:t>, </a:t>
          </a:r>
          <a:r>
            <a:rPr lang="en-US" sz="2400" kern="1200" dirty="0" err="1"/>
            <a:t>mišraus</a:t>
          </a:r>
          <a:r>
            <a:rPr lang="en-US" sz="2400" kern="1200" dirty="0"/>
            <a:t> choro </a:t>
          </a:r>
          <a:r>
            <a:rPr lang="en-US" sz="2400" kern="1200" dirty="0" err="1"/>
            <a:t>chormeisteris</a:t>
          </a:r>
          <a:r>
            <a:rPr lang="en-US" sz="2400" kern="1200" dirty="0"/>
            <a:t>)</a:t>
          </a:r>
        </a:p>
      </dsp:txBody>
      <dsp:txXfrm>
        <a:off x="7868602" y="3249691"/>
        <a:ext cx="3576637" cy="2145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75D41-645E-4141-8F15-EFA96971D2C5}">
      <dsp:nvSpPr>
        <dsp:cNvPr id="0" name=""/>
        <dsp:cNvSpPr/>
      </dsp:nvSpPr>
      <dsp:spPr>
        <a:xfrm>
          <a:off x="0" y="113247"/>
          <a:ext cx="12192000" cy="722344"/>
        </a:xfrm>
        <a:prstGeom prst="roundRect">
          <a:avLst/>
        </a:prstGeom>
        <a:solidFill>
          <a:srgbClr val="FF007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w Cen MT" panose="020B0602020104020603" pitchFamily="34" charset="77"/>
            </a:rPr>
            <a:t>2020–10–07 – </a:t>
          </a:r>
          <a:r>
            <a:rPr lang="en-US" sz="1800" kern="1200" dirty="0" err="1">
              <a:latin typeface="Tw Cen MT" panose="020B0602020104020603" pitchFamily="34" charset="77"/>
            </a:rPr>
            <a:t>seminaras</a:t>
          </a:r>
          <a:r>
            <a:rPr lang="en-US" sz="1800" kern="1200" dirty="0">
              <a:latin typeface="Tw Cen MT" panose="020B0602020104020603" pitchFamily="34" charset="77"/>
            </a:rPr>
            <a:t> </a:t>
          </a:r>
          <a:r>
            <a:rPr lang="en-US" sz="1800" i="1" kern="1200" dirty="0" err="1">
              <a:latin typeface="Tw Cen MT" panose="020B0602020104020603" pitchFamily="34" charset="77"/>
            </a:rPr>
            <a:t>Darbo</a:t>
          </a:r>
          <a:r>
            <a:rPr lang="en-US" sz="1800" i="1" kern="1200" dirty="0">
              <a:latin typeface="Tw Cen MT" panose="020B0602020104020603" pitchFamily="34" charset="77"/>
            </a:rPr>
            <a:t> </a:t>
          </a:r>
          <a:r>
            <a:rPr lang="en-US" sz="1800" i="1" kern="1200" dirty="0" err="1">
              <a:latin typeface="Tw Cen MT" panose="020B0602020104020603" pitchFamily="34" charset="77"/>
            </a:rPr>
            <a:t>su</a:t>
          </a:r>
          <a:r>
            <a:rPr lang="en-US" sz="1800" i="1" kern="1200" dirty="0">
              <a:latin typeface="Tw Cen MT" panose="020B0602020104020603" pitchFamily="34" charset="77"/>
            </a:rPr>
            <a:t> </a:t>
          </a:r>
          <a:r>
            <a:rPr lang="en-US" sz="1800" i="1" kern="1200" dirty="0" err="1">
              <a:latin typeface="Tw Cen MT" panose="020B0602020104020603" pitchFamily="34" charset="77"/>
            </a:rPr>
            <a:t>choru</a:t>
          </a:r>
          <a:r>
            <a:rPr lang="en-US" sz="1800" i="1" kern="1200" dirty="0">
              <a:latin typeface="Tw Cen MT" panose="020B0602020104020603" pitchFamily="34" charset="77"/>
            </a:rPr>
            <a:t> </a:t>
          </a:r>
          <a:r>
            <a:rPr lang="en-US" sz="1800" i="1" kern="1200" dirty="0" err="1">
              <a:latin typeface="Tw Cen MT" panose="020B0602020104020603" pitchFamily="34" charset="77"/>
            </a:rPr>
            <a:t>metodika</a:t>
          </a:r>
          <a:r>
            <a:rPr lang="en-US" sz="1800" i="1" kern="1200" dirty="0">
              <a:latin typeface="Tw Cen MT" panose="020B0602020104020603" pitchFamily="34" charset="77"/>
            </a:rPr>
            <a:t>, </a:t>
          </a:r>
          <a:r>
            <a:rPr lang="en-US" sz="1800" i="1" kern="1200" dirty="0" err="1">
              <a:latin typeface="Tw Cen MT" panose="020B0602020104020603" pitchFamily="34" charset="77"/>
            </a:rPr>
            <a:t>repetavimo</a:t>
          </a:r>
          <a:r>
            <a:rPr lang="en-US" sz="1800" i="1" kern="1200" dirty="0">
              <a:latin typeface="Tw Cen MT" panose="020B0602020104020603" pitchFamily="34" charset="77"/>
            </a:rPr>
            <a:t> </a:t>
          </a:r>
          <a:r>
            <a:rPr lang="en-US" sz="1800" i="1" kern="1200" dirty="0" err="1">
              <a:latin typeface="Tw Cen MT" panose="020B0602020104020603" pitchFamily="34" charset="77"/>
            </a:rPr>
            <a:t>strategijos</a:t>
          </a:r>
          <a:r>
            <a:rPr lang="en-US" sz="1800" i="1" kern="1200" dirty="0">
              <a:latin typeface="Tw Cen MT" panose="020B0602020104020603" pitchFamily="34" charset="77"/>
            </a:rPr>
            <a:t> </a:t>
          </a:r>
          <a:r>
            <a:rPr lang="en-US" sz="1800" kern="1200" dirty="0">
              <a:latin typeface="Tw Cen MT" panose="020B0602020104020603" pitchFamily="34" charset="77"/>
            </a:rPr>
            <a:t> (</a:t>
          </a:r>
          <a:r>
            <a:rPr lang="en-US" sz="1800" kern="1200" dirty="0" err="1">
              <a:latin typeface="Tw Cen MT" panose="020B0602020104020603" pitchFamily="34" charset="77"/>
            </a:rPr>
            <a:t>lektorius</a:t>
          </a:r>
          <a:r>
            <a:rPr lang="en-US" sz="1800" kern="1200" dirty="0">
              <a:latin typeface="Tw Cen MT" panose="020B0602020104020603" pitchFamily="34" charset="77"/>
            </a:rPr>
            <a:t> – doc. L. V. </a:t>
          </a:r>
          <a:r>
            <a:rPr lang="en-US" sz="1800" kern="1200" dirty="0" err="1">
              <a:latin typeface="Tw Cen MT" panose="020B0602020104020603" pitchFamily="34" charset="77"/>
            </a:rPr>
            <a:t>Lopas</a:t>
          </a:r>
          <a:r>
            <a:rPr lang="en-US" sz="1800" kern="1200" dirty="0">
              <a:latin typeface="Tw Cen MT" panose="020B0602020104020603" pitchFamily="34" charset="77"/>
            </a:rPr>
            <a:t>);</a:t>
          </a:r>
        </a:p>
      </dsp:txBody>
      <dsp:txXfrm>
        <a:off x="35262" y="148509"/>
        <a:ext cx="12121476" cy="651820"/>
      </dsp:txXfrm>
    </dsp:sp>
    <dsp:sp modelId="{504E63EB-1DF2-BB4C-9760-31078C996784}">
      <dsp:nvSpPr>
        <dsp:cNvPr id="0" name=""/>
        <dsp:cNvSpPr/>
      </dsp:nvSpPr>
      <dsp:spPr>
        <a:xfrm>
          <a:off x="0" y="884552"/>
          <a:ext cx="12192000" cy="722344"/>
        </a:xfrm>
        <a:prstGeom prst="round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w Cen MT" panose="020B0602020104020603" pitchFamily="34" charset="77"/>
            </a:rPr>
            <a:t>2020–10–13 – „</a:t>
          </a:r>
          <a:r>
            <a:rPr lang="en-US" sz="1700" kern="1200" dirty="0" err="1">
              <a:latin typeface="Tw Cen MT" panose="020B0602020104020603" pitchFamily="34" charset="77"/>
            </a:rPr>
            <a:t>Kompozitoriaus</a:t>
          </a:r>
          <a:r>
            <a:rPr lang="en-US" sz="1700" kern="1200" dirty="0">
              <a:latin typeface="Tw Cen MT" panose="020B0602020104020603" pitchFamily="34" charset="77"/>
            </a:rPr>
            <a:t> </a:t>
          </a:r>
          <a:r>
            <a:rPr lang="en-US" sz="1700" kern="1200" dirty="0" err="1">
              <a:latin typeface="Tw Cen MT" panose="020B0602020104020603" pitchFamily="34" charset="77"/>
            </a:rPr>
            <a:t>portretas</a:t>
          </a:r>
          <a:r>
            <a:rPr lang="en-US" sz="1700" kern="1200" dirty="0">
              <a:latin typeface="Tw Cen MT" panose="020B0602020104020603" pitchFamily="34" charset="77"/>
            </a:rPr>
            <a:t>“ (</a:t>
          </a:r>
          <a:r>
            <a:rPr lang="en-US" sz="1700" kern="1200" dirty="0" err="1">
              <a:latin typeface="Tw Cen MT" panose="020B0602020104020603" pitchFamily="34" charset="77"/>
            </a:rPr>
            <a:t>pokalbis</a:t>
          </a:r>
          <a:r>
            <a:rPr lang="en-US" sz="1700" kern="1200" dirty="0">
              <a:latin typeface="Tw Cen MT" panose="020B0602020104020603" pitchFamily="34" charset="77"/>
            </a:rPr>
            <a:t> </a:t>
          </a:r>
          <a:r>
            <a:rPr lang="en-US" sz="1700" kern="1200" dirty="0" err="1">
              <a:latin typeface="Tw Cen MT" panose="020B0602020104020603" pitchFamily="34" charset="77"/>
            </a:rPr>
            <a:t>su</a:t>
          </a:r>
          <a:r>
            <a:rPr lang="en-US" sz="1700" kern="1200" dirty="0">
              <a:latin typeface="Tw Cen MT" panose="020B0602020104020603" pitchFamily="34" charset="77"/>
            </a:rPr>
            <a:t> Z. </a:t>
          </a:r>
          <a:r>
            <a:rPr lang="en-US" sz="1700" kern="1200" dirty="0" err="1">
              <a:latin typeface="Tw Cen MT" panose="020B0602020104020603" pitchFamily="34" charset="77"/>
            </a:rPr>
            <a:t>Bružaite</a:t>
          </a:r>
          <a:r>
            <a:rPr lang="en-US" sz="1700" kern="1200" dirty="0">
              <a:latin typeface="Tw Cen MT" panose="020B0602020104020603" pitchFamily="34" charset="77"/>
            </a:rPr>
            <a:t>, </a:t>
          </a:r>
          <a:r>
            <a:rPr lang="en-US" sz="1700" kern="1200" dirty="0" err="1">
              <a:latin typeface="Tw Cen MT" panose="020B0602020104020603" pitchFamily="34" charset="77"/>
            </a:rPr>
            <a:t>kūrinio</a:t>
          </a:r>
          <a:r>
            <a:rPr lang="en-US" sz="1700" kern="1200" dirty="0">
              <a:latin typeface="Tw Cen MT" panose="020B0602020104020603" pitchFamily="34" charset="77"/>
            </a:rPr>
            <a:t> „</a:t>
          </a:r>
          <a:r>
            <a:rPr lang="en-US" sz="1700" kern="1200" dirty="0" err="1">
              <a:latin typeface="Tw Cen MT" panose="020B0602020104020603" pitchFamily="34" charset="77"/>
            </a:rPr>
            <a:t>Vilties</a:t>
          </a:r>
          <a:r>
            <a:rPr lang="en-US" sz="1700" kern="1200" dirty="0">
              <a:latin typeface="Tw Cen MT" panose="020B0602020104020603" pitchFamily="34" charset="77"/>
            </a:rPr>
            <a:t> </a:t>
          </a:r>
          <a:r>
            <a:rPr lang="en-US" sz="1700" kern="1200" dirty="0" err="1">
              <a:latin typeface="Tw Cen MT" panose="020B0602020104020603" pitchFamily="34" charset="77"/>
            </a:rPr>
            <a:t>mišios</a:t>
          </a:r>
          <a:r>
            <a:rPr lang="en-US" sz="1700" kern="1200" dirty="0">
              <a:latin typeface="Tw Cen MT" panose="020B0602020104020603" pitchFamily="34" charset="77"/>
            </a:rPr>
            <a:t>“ </a:t>
          </a:r>
          <a:r>
            <a:rPr lang="en-US" sz="1700" kern="1200" dirty="0" err="1">
              <a:latin typeface="Tw Cen MT" panose="020B0602020104020603" pitchFamily="34" charset="77"/>
            </a:rPr>
            <a:t>tiesioginė</a:t>
          </a:r>
          <a:r>
            <a:rPr lang="en-US" sz="1700" kern="1200" dirty="0">
              <a:latin typeface="Tw Cen MT" panose="020B0602020104020603" pitchFamily="34" charset="77"/>
            </a:rPr>
            <a:t> </a:t>
          </a:r>
          <a:r>
            <a:rPr lang="en-US" sz="1700" kern="1200" dirty="0" err="1">
              <a:latin typeface="Tw Cen MT" panose="020B0602020104020603" pitchFamily="34" charset="77"/>
            </a:rPr>
            <a:t>transliacija</a:t>
          </a:r>
          <a:r>
            <a:rPr lang="en-US" sz="1700" kern="1200" dirty="0">
              <a:latin typeface="Tw Cen MT" panose="020B0602020104020603" pitchFamily="34" charset="77"/>
            </a:rPr>
            <a:t>);</a:t>
          </a:r>
        </a:p>
      </dsp:txBody>
      <dsp:txXfrm>
        <a:off x="35262" y="919814"/>
        <a:ext cx="12121476" cy="651820"/>
      </dsp:txXfrm>
    </dsp:sp>
    <dsp:sp modelId="{D73C6B22-E2A4-B448-94CF-82F6BC6D4273}">
      <dsp:nvSpPr>
        <dsp:cNvPr id="0" name=""/>
        <dsp:cNvSpPr/>
      </dsp:nvSpPr>
      <dsp:spPr>
        <a:xfrm>
          <a:off x="0" y="1655856"/>
          <a:ext cx="12192000" cy="722344"/>
        </a:xfrm>
        <a:prstGeom prst="round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w Cen MT" panose="020B0602020104020603" pitchFamily="34" charset="77"/>
            </a:rPr>
            <a:t>2020–10–21 – „</a:t>
          </a:r>
          <a:r>
            <a:rPr lang="en-US" sz="1700" kern="1200" dirty="0" err="1">
              <a:latin typeface="Tw Cen MT" panose="020B0602020104020603" pitchFamily="34" charset="77"/>
            </a:rPr>
            <a:t>Kompozitoriaus</a:t>
          </a:r>
          <a:r>
            <a:rPr lang="en-US" sz="1700" kern="1200" dirty="0">
              <a:latin typeface="Tw Cen MT" panose="020B0602020104020603" pitchFamily="34" charset="77"/>
            </a:rPr>
            <a:t> </a:t>
          </a:r>
          <a:r>
            <a:rPr lang="en-US" sz="1700" kern="1200" dirty="0" err="1">
              <a:latin typeface="Tw Cen MT" panose="020B0602020104020603" pitchFamily="34" charset="77"/>
            </a:rPr>
            <a:t>portretas</a:t>
          </a:r>
          <a:r>
            <a:rPr lang="en-US" sz="1700" kern="1200" dirty="0">
              <a:latin typeface="Tw Cen MT" panose="020B0602020104020603" pitchFamily="34" charset="77"/>
            </a:rPr>
            <a:t>“ (</a:t>
          </a:r>
          <a:r>
            <a:rPr lang="en-US" sz="1700" kern="1200" dirty="0" err="1">
              <a:latin typeface="Tw Cen MT" panose="020B0602020104020603" pitchFamily="34" charset="77"/>
            </a:rPr>
            <a:t>pokalbis</a:t>
          </a:r>
          <a:r>
            <a:rPr lang="en-US" sz="1700" kern="1200" dirty="0">
              <a:latin typeface="Tw Cen MT" panose="020B0602020104020603" pitchFamily="34" charset="77"/>
            </a:rPr>
            <a:t> </a:t>
          </a:r>
          <a:r>
            <a:rPr lang="en-US" sz="1700" kern="1200" dirty="0" err="1">
              <a:latin typeface="Tw Cen MT" panose="020B0602020104020603" pitchFamily="34" charset="77"/>
            </a:rPr>
            <a:t>su</a:t>
          </a:r>
          <a:r>
            <a:rPr lang="en-US" sz="1700" kern="1200" dirty="0">
              <a:latin typeface="Tw Cen MT" panose="020B0602020104020603" pitchFamily="34" charset="77"/>
            </a:rPr>
            <a:t> M. </a:t>
          </a:r>
          <a:r>
            <a:rPr lang="en-US" sz="1700" kern="1200" dirty="0" err="1">
              <a:latin typeface="Tw Cen MT" panose="020B0602020104020603" pitchFamily="34" charset="77"/>
            </a:rPr>
            <a:t>Sokaite</a:t>
          </a:r>
          <a:r>
            <a:rPr lang="en-US" sz="1700" kern="1200" dirty="0">
              <a:latin typeface="Tw Cen MT" panose="020B0602020104020603" pitchFamily="34" charset="77"/>
            </a:rPr>
            <a:t>, </a:t>
          </a:r>
          <a:r>
            <a:rPr lang="en-US" sz="1700" kern="1200" dirty="0" err="1">
              <a:latin typeface="Tw Cen MT" panose="020B0602020104020603" pitchFamily="34" charset="77"/>
            </a:rPr>
            <a:t>kūrinio</a:t>
          </a:r>
          <a:r>
            <a:rPr lang="en-US" sz="1700" kern="1200" dirty="0">
              <a:latin typeface="Tw Cen MT" panose="020B0602020104020603" pitchFamily="34" charset="77"/>
            </a:rPr>
            <a:t> „Salve, </a:t>
          </a:r>
          <a:r>
            <a:rPr lang="en-US" sz="1700" kern="1200" dirty="0" err="1">
              <a:latin typeface="Tw Cen MT" panose="020B0602020104020603" pitchFamily="34" charset="77"/>
            </a:rPr>
            <a:t>Samogitia</a:t>
          </a:r>
          <a:r>
            <a:rPr lang="en-US" sz="1700" kern="1200" dirty="0">
              <a:latin typeface="Tw Cen MT" panose="020B0602020104020603" pitchFamily="34" charset="77"/>
            </a:rPr>
            <a:t>“ </a:t>
          </a:r>
          <a:r>
            <a:rPr lang="en-US" sz="1700" kern="1200" dirty="0" err="1">
              <a:latin typeface="Tw Cen MT" panose="020B0602020104020603" pitchFamily="34" charset="77"/>
            </a:rPr>
            <a:t>tiesioginė</a:t>
          </a:r>
          <a:r>
            <a:rPr lang="en-US" sz="1700" kern="1200" dirty="0">
              <a:latin typeface="Tw Cen MT" panose="020B0602020104020603" pitchFamily="34" charset="77"/>
            </a:rPr>
            <a:t> </a:t>
          </a:r>
          <a:r>
            <a:rPr lang="en-US" sz="1700" kern="1200" dirty="0" err="1">
              <a:latin typeface="Tw Cen MT" panose="020B0602020104020603" pitchFamily="34" charset="77"/>
            </a:rPr>
            <a:t>transliacija</a:t>
          </a:r>
          <a:r>
            <a:rPr lang="en-US" sz="1700" kern="1200" dirty="0">
              <a:latin typeface="Tw Cen MT" panose="020B0602020104020603" pitchFamily="34" charset="77"/>
            </a:rPr>
            <a:t>);</a:t>
          </a:r>
        </a:p>
      </dsp:txBody>
      <dsp:txXfrm>
        <a:off x="35262" y="1691118"/>
        <a:ext cx="12121476" cy="651820"/>
      </dsp:txXfrm>
    </dsp:sp>
    <dsp:sp modelId="{31713AB9-419D-0844-B75B-99DCDB354358}">
      <dsp:nvSpPr>
        <dsp:cNvPr id="0" name=""/>
        <dsp:cNvSpPr/>
      </dsp:nvSpPr>
      <dsp:spPr>
        <a:xfrm>
          <a:off x="0" y="2427161"/>
          <a:ext cx="12192000" cy="722344"/>
        </a:xfrm>
        <a:prstGeom prst="round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w Cen MT" panose="020B0602020104020603" pitchFamily="34" charset="77"/>
            </a:rPr>
            <a:t>2020–11–18 – </a:t>
          </a:r>
          <a:r>
            <a:rPr lang="en-US" sz="1700" kern="1200" dirty="0" err="1">
              <a:latin typeface="Tw Cen MT" panose="020B0602020104020603" pitchFamily="34" charset="77"/>
            </a:rPr>
            <a:t>seminaras</a:t>
          </a:r>
          <a:r>
            <a:rPr lang="en-US" sz="1700" kern="1200" dirty="0">
              <a:latin typeface="Tw Cen MT" panose="020B0602020104020603" pitchFamily="34" charset="77"/>
            </a:rPr>
            <a:t> </a:t>
          </a:r>
          <a:r>
            <a:rPr lang="en-US" sz="1700" i="1" kern="1200" dirty="0" err="1">
              <a:latin typeface="Tw Cen MT" panose="020B0602020104020603" pitchFamily="34" charset="77"/>
            </a:rPr>
            <a:t>Nepažinti</a:t>
          </a:r>
          <a:r>
            <a:rPr lang="en-US" sz="1700" i="1" kern="1200" dirty="0">
              <a:latin typeface="Tw Cen MT" panose="020B0602020104020603" pitchFamily="34" charset="77"/>
            </a:rPr>
            <a:t> </a:t>
          </a:r>
          <a:r>
            <a:rPr lang="en-US" sz="1700" i="1" kern="1200" dirty="0" err="1">
              <a:latin typeface="Tw Cen MT" panose="020B0602020104020603" pitchFamily="34" charset="77"/>
            </a:rPr>
            <a:t>Gintauto</a:t>
          </a:r>
          <a:r>
            <a:rPr lang="en-US" sz="1700" i="1" kern="1200" dirty="0">
              <a:latin typeface="Tw Cen MT" panose="020B0602020104020603" pitchFamily="34" charset="77"/>
            </a:rPr>
            <a:t> </a:t>
          </a:r>
          <a:r>
            <a:rPr lang="en-US" sz="1700" i="1" kern="1200" dirty="0" err="1">
              <a:latin typeface="Tw Cen MT" panose="020B0602020104020603" pitchFamily="34" charset="77"/>
            </a:rPr>
            <a:t>Venislovo</a:t>
          </a:r>
          <a:r>
            <a:rPr lang="en-US" sz="1700" i="1" kern="1200" dirty="0">
              <a:latin typeface="Tw Cen MT" panose="020B0602020104020603" pitchFamily="34" charset="77"/>
            </a:rPr>
            <a:t> </a:t>
          </a:r>
          <a:r>
            <a:rPr lang="en-US" sz="1700" i="1" kern="1200" dirty="0" err="1">
              <a:latin typeface="Tw Cen MT" panose="020B0602020104020603" pitchFamily="34" charset="77"/>
            </a:rPr>
            <a:t>kūriniai</a:t>
          </a:r>
          <a:r>
            <a:rPr lang="en-US" sz="1700" i="1" kern="1200" dirty="0">
              <a:latin typeface="Tw Cen MT" panose="020B0602020104020603" pitchFamily="34" charset="77"/>
            </a:rPr>
            <a:t> </a:t>
          </a:r>
          <a:r>
            <a:rPr lang="en-US" sz="1700" i="1" kern="1200" dirty="0" err="1">
              <a:latin typeface="Tw Cen MT" panose="020B0602020104020603" pitchFamily="34" charset="77"/>
            </a:rPr>
            <a:t>chorams</a:t>
          </a:r>
          <a:r>
            <a:rPr lang="en-US" sz="1700" kern="1200" dirty="0">
              <a:latin typeface="Tw Cen MT" panose="020B0602020104020603" pitchFamily="34" charset="77"/>
            </a:rPr>
            <a:t> (</a:t>
          </a:r>
          <a:r>
            <a:rPr lang="en-US" sz="1700" kern="1200" dirty="0" err="1">
              <a:latin typeface="Tw Cen MT" panose="020B0602020104020603" pitchFamily="34" charset="77"/>
            </a:rPr>
            <a:t>lektorius</a:t>
          </a:r>
          <a:r>
            <a:rPr lang="en-US" sz="1700" kern="1200" dirty="0">
              <a:latin typeface="Tw Cen MT" panose="020B0602020104020603" pitchFamily="34" charset="77"/>
            </a:rPr>
            <a:t> – doc. G. </a:t>
          </a:r>
          <a:r>
            <a:rPr lang="en-US" sz="1700" kern="1200" dirty="0" err="1">
              <a:latin typeface="Tw Cen MT" panose="020B0602020104020603" pitchFamily="34" charset="77"/>
            </a:rPr>
            <a:t>Venislovas</a:t>
          </a:r>
          <a:r>
            <a:rPr lang="en-US" sz="1700" kern="1200" dirty="0">
              <a:latin typeface="Tw Cen MT" panose="020B0602020104020603" pitchFamily="34" charset="77"/>
            </a:rPr>
            <a:t>);</a:t>
          </a:r>
        </a:p>
      </dsp:txBody>
      <dsp:txXfrm>
        <a:off x="35262" y="2462423"/>
        <a:ext cx="12121476" cy="651820"/>
      </dsp:txXfrm>
    </dsp:sp>
    <dsp:sp modelId="{EFEF3B19-2A41-2A4C-A43D-31F699FF5043}">
      <dsp:nvSpPr>
        <dsp:cNvPr id="0" name=""/>
        <dsp:cNvSpPr/>
      </dsp:nvSpPr>
      <dsp:spPr>
        <a:xfrm>
          <a:off x="0" y="3198466"/>
          <a:ext cx="12192000" cy="722344"/>
        </a:xfrm>
        <a:prstGeom prst="round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Tw Cen MT" panose="020B0602020104020603" pitchFamily="34" charset="77"/>
            </a:rPr>
            <a:t>2021–01–07 – seminaras „Ritmo teritorija“ (lektorius – P. Giunteris).</a:t>
          </a:r>
        </a:p>
      </dsp:txBody>
      <dsp:txXfrm>
        <a:off x="35262" y="3233728"/>
        <a:ext cx="12121476" cy="651820"/>
      </dsp:txXfrm>
    </dsp:sp>
    <dsp:sp modelId="{684CDA78-1E7E-CB4A-871E-4872AF54BCD7}">
      <dsp:nvSpPr>
        <dsp:cNvPr id="0" name=""/>
        <dsp:cNvSpPr/>
      </dsp:nvSpPr>
      <dsp:spPr>
        <a:xfrm>
          <a:off x="0" y="3969770"/>
          <a:ext cx="12192000" cy="722344"/>
        </a:xfrm>
        <a:prstGeom prst="roundRect">
          <a:avLst/>
        </a:prstGeom>
        <a:solidFill>
          <a:srgbClr val="FF0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w Cen MT" panose="020B0602020104020603" pitchFamily="34" charset="77"/>
              <a:hlinkClick xmlns:r="http://schemas.openxmlformats.org/officeDocument/2006/relationships" r:id="rId1"/>
            </a:rPr>
            <a:t>https://www.youtube.com/watch?v=wRRL1YS09nw&amp;t=2245s</a:t>
          </a:r>
          <a:endParaRPr lang="en-US" sz="1700" kern="1200" dirty="0">
            <a:latin typeface="Tw Cen MT" panose="020B0602020104020603" pitchFamily="34" charset="77"/>
          </a:endParaRPr>
        </a:p>
      </dsp:txBody>
      <dsp:txXfrm>
        <a:off x="35262" y="4005032"/>
        <a:ext cx="12121476" cy="6518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99A68-45F9-E349-AB5E-002FF8DF1843}"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6C595-7B44-C745-AAC9-EDB021731B02}" type="slidenum">
              <a:rPr lang="en-US" smtClean="0"/>
              <a:t>‹#›</a:t>
            </a:fld>
            <a:endParaRPr lang="en-US"/>
          </a:p>
        </p:txBody>
      </p:sp>
    </p:spTree>
    <p:extLst>
      <p:ext uri="{BB962C8B-B14F-4D97-AF65-F5344CB8AC3E}">
        <p14:creationId xmlns:p14="http://schemas.microsoft.com/office/powerpoint/2010/main" val="43137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6C595-7B44-C745-AAC9-EDB021731B02}" type="slidenum">
              <a:rPr lang="en-US" smtClean="0"/>
              <a:t>1</a:t>
            </a:fld>
            <a:endParaRPr lang="en-US"/>
          </a:p>
        </p:txBody>
      </p:sp>
    </p:spTree>
    <p:extLst>
      <p:ext uri="{BB962C8B-B14F-4D97-AF65-F5344CB8AC3E}">
        <p14:creationId xmlns:p14="http://schemas.microsoft.com/office/powerpoint/2010/main" val="18061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13F6C595-7B44-C745-AAC9-EDB021731B02}" type="slidenum">
              <a:rPr lang="en-US" smtClean="0"/>
              <a:t>3</a:t>
            </a:fld>
            <a:endParaRPr lang="en-US"/>
          </a:p>
        </p:txBody>
      </p:sp>
    </p:spTree>
    <p:extLst>
      <p:ext uri="{BB962C8B-B14F-4D97-AF65-F5344CB8AC3E}">
        <p14:creationId xmlns:p14="http://schemas.microsoft.com/office/powerpoint/2010/main" val="191334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13F6C595-7B44-C745-AAC9-EDB021731B02}" type="slidenum">
              <a:rPr lang="en-US" smtClean="0"/>
              <a:t>6</a:t>
            </a:fld>
            <a:endParaRPr lang="en-US"/>
          </a:p>
        </p:txBody>
      </p:sp>
    </p:spTree>
    <p:extLst>
      <p:ext uri="{BB962C8B-B14F-4D97-AF65-F5344CB8AC3E}">
        <p14:creationId xmlns:p14="http://schemas.microsoft.com/office/powerpoint/2010/main" val="233317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6C595-7B44-C745-AAC9-EDB021731B02}" type="slidenum">
              <a:rPr lang="en-US" smtClean="0"/>
              <a:t>7</a:t>
            </a:fld>
            <a:endParaRPr lang="en-US"/>
          </a:p>
        </p:txBody>
      </p:sp>
    </p:spTree>
    <p:extLst>
      <p:ext uri="{BB962C8B-B14F-4D97-AF65-F5344CB8AC3E}">
        <p14:creationId xmlns:p14="http://schemas.microsoft.com/office/powerpoint/2010/main" val="200333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Ši tarptautinė rezidencija skirta jauniesiems kompozitoriams iki 35 metų. Į ją vienai savaitei gyventi ir kurti atvyks menininkai iš Lietuvos ir Lenkijos. Pasak Sarbievijaus, tautų valdovė „Karalienė Laisvė“ (</a:t>
            </a:r>
            <a:r>
              <a:rPr lang="lt-LT" sz="1200" kern="1200" dirty="0" err="1">
                <a:solidFill>
                  <a:schemeClr val="tx1"/>
                </a:solidFill>
                <a:effectLst/>
                <a:latin typeface="+mn-lt"/>
                <a:ea typeface="+mn-ea"/>
                <a:cs typeface="+mn-cs"/>
              </a:rPr>
              <a:t>lot</a:t>
            </a:r>
            <a:r>
              <a:rPr lang="lt-LT" sz="1200" kern="1200" dirty="0">
                <a:solidFill>
                  <a:schemeClr val="tx1"/>
                </a:solidFill>
                <a:effectLst/>
                <a:latin typeface="+mn-lt"/>
                <a:ea typeface="+mn-ea"/>
                <a:cs typeface="+mn-cs"/>
              </a:rPr>
              <a:t>. </a:t>
            </a:r>
            <a:r>
              <a:rPr lang="lt-LT" sz="1200" i="1" kern="1200" dirty="0">
                <a:solidFill>
                  <a:schemeClr val="tx1"/>
                </a:solidFill>
                <a:effectLst/>
                <a:latin typeface="+mn-lt"/>
                <a:ea typeface="+mn-ea"/>
                <a:cs typeface="+mn-cs"/>
              </a:rPr>
              <a:t>Regina Libertas</a:t>
            </a:r>
            <a:r>
              <a:rPr lang="lt-LT" sz="1200" kern="1200" dirty="0">
                <a:solidFill>
                  <a:schemeClr val="tx1"/>
                </a:solidFill>
                <a:effectLst/>
                <a:latin typeface="+mn-lt"/>
                <a:ea typeface="+mn-ea"/>
                <a:cs typeface="+mn-cs"/>
              </a:rPr>
              <a:t>) labiausiai yra pamėgusi lietuvių ir lenkų žemes, todėl šitas faktas nulėmė sprendimą rezidencijon kviesti būtent šių šalių atstovus. Jiems bus pateikti keli M. </a:t>
            </a:r>
            <a:r>
              <a:rPr lang="lt-LT" sz="1200" kern="1200" dirty="0" err="1">
                <a:solidFill>
                  <a:schemeClr val="tx1"/>
                </a:solidFill>
                <a:effectLst/>
                <a:latin typeface="+mn-lt"/>
                <a:ea typeface="+mn-ea"/>
                <a:cs typeface="+mn-cs"/>
              </a:rPr>
              <a:t>K</a:t>
            </a:r>
            <a:r>
              <a:rPr lang="lt-LT" sz="1200" kern="1200" dirty="0">
                <a:solidFill>
                  <a:schemeClr val="tx1"/>
                </a:solidFill>
                <a:effectLst/>
                <a:latin typeface="+mn-lt"/>
                <a:ea typeface="+mn-ea"/>
                <a:cs typeface="+mn-cs"/>
              </a:rPr>
              <a:t>. Sarbievijaus lotyniškų eilių fragmentai. Dalyviams bus skirta užduotis išsirinkti sau priimtiniausią tekstą ir sukurti jam muziką. Tikimasi, kad Kražių apylinkės ir istorija alsuojančios buvusios XVII a. jėzuitų kolegijos sienos sukurs nekasdienę atmosferą, inspiruos naujas muzikines idėjas kūrybai, kurios bus realizuotos drauge su choru „Polifonija“. Repeticijų metu rengiant naują koncertinę programą bus ne tik dainuojama, bet ir diskutuojama. Išgirdę argumentuotas pastabas kompozitoriai turės galimybę iškart koreguoti neišbaigtas ar nepatogiai sukomponuotas partitūrų vietas – taip bus užtikrinamas greitesnis, tobulesnis galutinis meninis rezultatas ir didesnė tikimybė, kad naujai sukurtos kompozicijos ilgam įsitvirtintų „Polifonijos“ repertuare. Savo patirtimi kūrybinių dirbtuvių metu dalinsis kvalifikuoti lektoriai, padėsiantys plėsti jaunųjų kūrėjų akiratį, gilinti jų žinias. Į projekto veiklą bus įtraukta ir vietos bendruomenė –  rezidencijos uždarymo renginyje ji turės galimybę pirmoji išgirsti naujuosius opusus. </a:t>
            </a:r>
            <a:endParaRPr lang="en-GB"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Rezidencijoje dalyvautų 5 jaunieji kompozitoriai. Bus teikiamas atviras kvietimas, išsiuntinėjant informacines žinutes minėtų valstybių kultūros ir švietimo institucijoms: kompozitorių sąjungoms, aukštosioms meno mokykloms ir pan.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F6C595-7B44-C745-AAC9-EDB021731B02}" type="slidenum">
              <a:rPr lang="en-US" smtClean="0"/>
              <a:t>17</a:t>
            </a:fld>
            <a:endParaRPr lang="en-US"/>
          </a:p>
        </p:txBody>
      </p:sp>
    </p:spTree>
    <p:extLst>
      <p:ext uri="{BB962C8B-B14F-4D97-AF65-F5344CB8AC3E}">
        <p14:creationId xmlns:p14="http://schemas.microsoft.com/office/powerpoint/2010/main" val="9042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Vienas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svarbiausiu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profesoriaus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paliktu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turtu</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metodinės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mokomosios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medžiagos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rankraščiai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išsaugoti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dabartinio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berniuku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jaunuoliu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Ąžuoliuko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vadovo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Vytauto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Miškinio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Lietuvos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muzikos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akademijos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bibliotekose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kituose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archyvuose</a:t>
            </a:r>
            <a:r>
              <a:rPr lang="en-US" sz="1200" kern="1200" dirty="0">
                <a:solidFill>
                  <a:schemeClr val="tx1"/>
                </a:solidFill>
                <a:effectLst/>
                <a:latin typeface="+mn-lt"/>
                <a:ea typeface="+mn-ea"/>
                <a:cs typeface="+mn-cs"/>
              </a:rPr>
              <a:t>. 2021-aisiais, LR </a:t>
            </a:r>
            <a:r>
              <a:rPr lang="en-US" sz="1200" kern="1200" dirty="0" err="1">
                <a:solidFill>
                  <a:schemeClr val="tx1"/>
                </a:solidFill>
                <a:effectLst/>
                <a:latin typeface="+mn-lt"/>
                <a:ea typeface="+mn-ea"/>
                <a:cs typeface="+mn-cs"/>
              </a:rPr>
              <a:t>Seimo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paskelbtais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archyvu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metais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norime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surinkti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medžiaga</a:t>
            </a:r>
            <a:r>
              <a:rPr lang="en-US" sz="1200" kern="1200" dirty="0">
                <a:solidFill>
                  <a:schemeClr val="tx1"/>
                </a:solidFill>
                <a:effectLst/>
                <a:latin typeface="+mn-lt"/>
                <a:ea typeface="+mn-ea"/>
                <a:cs typeface="+mn-cs"/>
              </a:rPr>
              <a:t>̨ iš </a:t>
            </a:r>
            <a:r>
              <a:rPr lang="en-US" sz="1200" kern="1200" dirty="0" err="1">
                <a:solidFill>
                  <a:schemeClr val="tx1"/>
                </a:solidFill>
                <a:effectLst/>
                <a:latin typeface="+mn-lt"/>
                <a:ea typeface="+mn-ea"/>
                <a:cs typeface="+mn-cs"/>
              </a:rPr>
              <a:t>įvairiu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šaltiniu</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tinkamai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apdoroti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istoriniu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aplinkybiu</a:t>
            </a:r>
            <a:r>
              <a:rPr lang="en-US" sz="1200" kern="1200" dirty="0">
                <a:solidFill>
                  <a:schemeClr val="tx1"/>
                </a:solidFill>
                <a:effectLst/>
                <a:latin typeface="+mn-lt"/>
                <a:ea typeface="+mn-ea"/>
                <a:cs typeface="+mn-cs"/>
              </a:rPr>
              <a:t>̨ ne visa </a:t>
            </a:r>
            <a:r>
              <a:rPr lang="en-US" sz="1200" kern="1200" dirty="0" err="1">
                <a:solidFill>
                  <a:schemeClr val="tx1"/>
                </a:solidFill>
                <a:effectLst/>
                <a:latin typeface="+mn-lt"/>
                <a:ea typeface="+mn-ea"/>
                <a:cs typeface="+mn-cs"/>
              </a:rPr>
              <a:t>medžiaga</a:t>
            </a:r>
            <a:r>
              <a:rPr lang="en-US" sz="1200" kern="1200" dirty="0">
                <a:solidFill>
                  <a:schemeClr val="tx1"/>
                </a:solidFill>
                <a:effectLst/>
                <a:latin typeface="+mn-lt"/>
                <a:ea typeface="+mn-ea"/>
                <a:cs typeface="+mn-cs"/>
              </a:rPr>
              <a:t> bus </a:t>
            </a:r>
            <a:r>
              <a:rPr lang="en-US" sz="1200" kern="1200" dirty="0" err="1">
                <a:solidFill>
                  <a:schemeClr val="tx1"/>
                </a:solidFill>
                <a:effectLst/>
                <a:latin typeface="+mn-lt"/>
                <a:ea typeface="+mn-ea"/>
                <a:cs typeface="+mn-cs"/>
              </a:rPr>
              <a:t>išlikusi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pirminėje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sudėtyje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išversti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dauguma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atveju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rašoma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kalba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parengti</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skaitmeniniu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formatu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pasiekiamu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visiems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chorvedžiams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dirigavimo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dėstytojams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studentams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Pagal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atkurta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metodine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medžiaga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iki</a:t>
            </a:r>
            <a:r>
              <a:rPr lang="en-US" sz="1200" kern="1200" dirty="0">
                <a:solidFill>
                  <a:schemeClr val="tx1"/>
                </a:solidFill>
                <a:effectLst/>
                <a:latin typeface="+mn-lt"/>
                <a:ea typeface="+mn-ea"/>
                <a:cs typeface="+mn-cs"/>
              </a:rPr>
              <a:t> 2023 m. </a:t>
            </a:r>
            <a:r>
              <a:rPr lang="en-US" sz="1200" kern="1200" dirty="0" err="1">
                <a:solidFill>
                  <a:schemeClr val="tx1"/>
                </a:solidFill>
                <a:effectLst/>
                <a:latin typeface="+mn-lt"/>
                <a:ea typeface="+mn-ea"/>
                <a:cs typeface="+mn-cs"/>
              </a:rPr>
              <a:t>sieksime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sukurti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paskaita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cikla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pasitelkiant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naujausias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prieinamas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technologines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priemones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dirbtinio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intelekto</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pagalba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veikiančio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mašininio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mokymosi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angl.</a:t>
            </a:r>
            <a:r>
              <a:rPr lang="en-US" sz="1200" kern="1200" dirty="0">
                <a:solidFill>
                  <a:schemeClr val="tx1"/>
                </a:solidFill>
                <a:effectLst/>
                <a:latin typeface="+mn-lt"/>
                <a:ea typeface="+mn-ea"/>
                <a:cs typeface="+mn-cs"/>
              </a:rPr>
              <a:t> Machine Learning) </a:t>
            </a:r>
            <a:r>
              <a:rPr lang="en-US" sz="1200" kern="1200" dirty="0" err="1">
                <a:solidFill>
                  <a:schemeClr val="tx1"/>
                </a:solidFill>
                <a:effectLst/>
                <a:latin typeface="+mn-lt"/>
                <a:ea typeface="+mn-ea"/>
                <a:cs typeface="+mn-cs"/>
              </a:rPr>
              <a:t>principu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atkūre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sinteze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sukūre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gilųji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padirbini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angl.</a:t>
            </a:r>
            <a:r>
              <a:rPr lang="en-US" sz="1200" kern="1200" dirty="0">
                <a:solidFill>
                  <a:schemeClr val="tx1"/>
                </a:solidFill>
                <a:effectLst/>
                <a:latin typeface="+mn-lt"/>
                <a:ea typeface="+mn-ea"/>
                <a:cs typeface="+mn-cs"/>
              </a:rPr>
              <a:t> Deep Fake)), „</a:t>
            </a:r>
            <a:r>
              <a:rPr lang="en-US" sz="1200" kern="1200" dirty="0" err="1">
                <a:solidFill>
                  <a:schemeClr val="tx1"/>
                </a:solidFill>
                <a:effectLst/>
                <a:latin typeface="+mn-lt"/>
                <a:ea typeface="+mn-ea"/>
                <a:cs typeface="+mn-cs"/>
              </a:rPr>
              <a:t>vestu</a:t>
            </a:r>
            <a:r>
              <a:rPr lang="en-US" sz="1200" kern="1200" dirty="0">
                <a:solidFill>
                  <a:schemeClr val="tx1"/>
                </a:solidFill>
                <a:effectLst/>
                <a:latin typeface="+mn-lt"/>
                <a:ea typeface="+mn-ea"/>
                <a:cs typeface="+mn-cs"/>
              </a:rPr>
              <a:t>̨” pats Hermanas </a:t>
            </a:r>
            <a:r>
              <a:rPr lang="en-US" sz="1200" kern="1200" dirty="0" err="1">
                <a:solidFill>
                  <a:schemeClr val="tx1"/>
                </a:solidFill>
                <a:effectLst/>
                <a:latin typeface="+mn-lt"/>
                <a:ea typeface="+mn-ea"/>
                <a:cs typeface="+mn-cs"/>
              </a:rPr>
              <a:t>Perelšteinas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Tokia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technologija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plačiai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naudojama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edukaciniams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tikslams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Lietuvoje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Taip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pasirinkta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projekto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įgyvendinimo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priemone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leistu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išsaugoti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amžiaus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fiziškai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nykstanti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metodinės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medžiagos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archyva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padarytu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lengvai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prieinamu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visiems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platinant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vaizdo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platformoje</a:t>
            </a:r>
            <a:r>
              <a:rPr lang="en-US" sz="1200" kern="1200" dirty="0">
                <a:solidFill>
                  <a:schemeClr val="tx1"/>
                </a:solidFill>
                <a:effectLst/>
                <a:latin typeface="+mn-lt"/>
                <a:ea typeface="+mn-ea"/>
                <a:cs typeface="+mn-cs"/>
              </a:rPr>
              <a:t> YouTube </a:t>
            </a:r>
            <a:r>
              <a:rPr lang="en-US" sz="1200" kern="1200" dirty="0" err="1">
                <a:solidFill>
                  <a:schemeClr val="tx1"/>
                </a:solidFill>
                <a:effectLst/>
                <a:latin typeface="+mn-lt"/>
                <a:ea typeface="+mn-ea"/>
                <a:cs typeface="+mn-cs"/>
              </a:rPr>
              <a:t>arba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pasirinktoje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edukacinėje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platformoje</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13F6C595-7B44-C745-AAC9-EDB021731B02}" type="slidenum">
              <a:rPr lang="en-US" smtClean="0"/>
              <a:t>18</a:t>
            </a:fld>
            <a:endParaRPr lang="en-US"/>
          </a:p>
        </p:txBody>
      </p:sp>
    </p:spTree>
    <p:extLst>
      <p:ext uri="{BB962C8B-B14F-4D97-AF65-F5344CB8AC3E}">
        <p14:creationId xmlns:p14="http://schemas.microsoft.com/office/powerpoint/2010/main" val="92151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3F6C595-7B44-C745-AAC9-EDB021731B02}" type="slidenum">
              <a:rPr lang="en-US" smtClean="0"/>
              <a:t>19</a:t>
            </a:fld>
            <a:endParaRPr lang="en-US"/>
          </a:p>
        </p:txBody>
      </p:sp>
    </p:spTree>
    <p:extLst>
      <p:ext uri="{BB962C8B-B14F-4D97-AF65-F5344CB8AC3E}">
        <p14:creationId xmlns:p14="http://schemas.microsoft.com/office/powerpoint/2010/main" val="57911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t-LT"/>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Click to edit Master subtitle style</a:t>
            </a:r>
            <a:endParaRPr lang="en-US"/>
          </a:p>
        </p:txBody>
      </p:sp>
      <p:sp>
        <p:nvSpPr>
          <p:cNvPr id="4" name="Date Placeholder 3"/>
          <p:cNvSpPr>
            <a:spLocks noGrp="1"/>
          </p:cNvSpPr>
          <p:nvPr>
            <p:ph type="dt" sz="half" idx="10"/>
          </p:nvPr>
        </p:nvSpPr>
        <p:spPr/>
        <p:txBody>
          <a:bodyPr/>
          <a:lstStyle/>
          <a:p>
            <a:fld id="{0E94426B-7C4B-284B-AA81-ECF92C53104E}"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2859200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4426B-7C4B-284B-AA81-ECF92C53104E}"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7231398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4426B-7C4B-284B-AA81-ECF92C53104E}"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9947480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4426B-7C4B-284B-AA81-ECF92C53104E}"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76289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94426B-7C4B-284B-AA81-ECF92C53104E}"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367065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94426B-7C4B-284B-AA81-ECF92C53104E}" type="datetimeFigureOut">
              <a:rPr lang="en-US" smtClean="0"/>
              <a:t>8/19/21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9668327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94426B-7C4B-284B-AA81-ECF92C53104E}" type="datetimeFigureOut">
              <a:rPr lang="en-US" smtClean="0"/>
              <a:t>8/19/21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3422677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94426B-7C4B-284B-AA81-ECF92C53104E}" type="datetimeFigureOut">
              <a:rPr lang="en-US" smtClean="0"/>
              <a:t>8/19/21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5334726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4426B-7C4B-284B-AA81-ECF92C53104E}" type="datetimeFigureOut">
              <a:rPr lang="en-US" smtClean="0"/>
              <a:t>8/19/21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1233456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4426B-7C4B-284B-AA81-ECF92C53104E}" type="datetimeFigureOut">
              <a:rPr lang="en-US" smtClean="0"/>
              <a:t>8/19/21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15408424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4426B-7C4B-284B-AA81-ECF92C53104E}" type="datetimeFigureOut">
              <a:rPr lang="en-US" smtClean="0"/>
              <a:t>8/19/21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3D1C9-6D9E-7447-A4A8-94D9D7185155}" type="slidenum">
              <a:rPr lang="en-US" smtClean="0"/>
              <a:t>‹#›</a:t>
            </a:fld>
            <a:endParaRPr lang="en-US"/>
          </a:p>
        </p:txBody>
      </p:sp>
    </p:spTree>
    <p:extLst>
      <p:ext uri="{BB962C8B-B14F-4D97-AF65-F5344CB8AC3E}">
        <p14:creationId xmlns:p14="http://schemas.microsoft.com/office/powerpoint/2010/main" val="4338924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Click to edit Master text styles</a:t>
            </a:r>
          </a:p>
          <a:p>
            <a:pPr lvl="1"/>
            <a:r>
              <a:rPr lang="lt-LT"/>
              <a:t>Second level</a:t>
            </a:r>
          </a:p>
          <a:p>
            <a:pPr lvl="2"/>
            <a:r>
              <a:rPr lang="lt-LT"/>
              <a:t>Third level</a:t>
            </a:r>
          </a:p>
          <a:p>
            <a:pPr lvl="3"/>
            <a:r>
              <a:rPr lang="lt-LT"/>
              <a:t>Fourth level</a:t>
            </a:r>
          </a:p>
          <a:p>
            <a:pPr lvl="4"/>
            <a:r>
              <a:rPr lang="lt-LT"/>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4426B-7C4B-284B-AA81-ECF92C53104E}" type="datetimeFigureOut">
              <a:rPr lang="en-US" smtClean="0"/>
              <a:t>8/19/21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3D1C9-6D9E-7447-A4A8-94D9D7185155}" type="slidenum">
              <a:rPr lang="en-US" smtClean="0"/>
              <a:t>‹#›</a:t>
            </a:fld>
            <a:endParaRPr lang="en-US"/>
          </a:p>
        </p:txBody>
      </p:sp>
    </p:spTree>
    <p:extLst>
      <p:ext uri="{BB962C8B-B14F-4D97-AF65-F5344CB8AC3E}">
        <p14:creationId xmlns:p14="http://schemas.microsoft.com/office/powerpoint/2010/main" val="1778806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nzcFKdEK9M0?t=980" TargetMode="External"/><Relationship Id="rId1" Type="http://schemas.openxmlformats.org/officeDocument/2006/relationships/slideLayout" Target="../slideLayouts/slideLayout2.xml"/><Relationship Id="rId5" Type="http://schemas.openxmlformats.org/officeDocument/2006/relationships/hyperlink" Target="https://youtu.be/UPwHKm2JfHU"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hyperlink" Target="https://youtu.be/Sf9oQvVlQKs?t=203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5YiGUUQtHA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lMN5_eyBtuY"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55999" y="1396289"/>
            <a:ext cx="5277333" cy="1325563"/>
          </a:xfrm>
        </p:spPr>
        <p:txBody>
          <a:bodyPr vert="horz" lIns="91440" tIns="45720" rIns="91440" bIns="45720" rtlCol="0" anchor="ctr">
            <a:normAutofit/>
          </a:bodyPr>
          <a:lstStyle/>
          <a:p>
            <a:pPr algn="l"/>
            <a:r>
              <a:rPr lang="en-US" sz="4800" kern="1200" dirty="0">
                <a:solidFill>
                  <a:schemeClr val="tx1"/>
                </a:solidFill>
                <a:latin typeface="Tw Cen MT" panose="020B0602020104020603" pitchFamily="34" charset="77"/>
              </a:rPr>
              <a:t>P. D. A.</a:t>
            </a:r>
          </a:p>
        </p:txBody>
      </p:sp>
      <p:sp>
        <p:nvSpPr>
          <p:cNvPr id="26" name="Freeform: Shape 25">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4" descr="263. Past, Present &amp;amp; Future – Verb Tenses | Luke&amp;#39;s ENGLISH Podcast">
            <a:extLst>
              <a:ext uri="{FF2B5EF4-FFF2-40B4-BE49-F238E27FC236}">
                <a16:creationId xmlns:a16="http://schemas.microsoft.com/office/drawing/2014/main" id="{1B635EDB-6C11-DD4F-8008-F7319ED808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57" r="-4" b="12382"/>
          <a:stretch/>
        </p:blipFill>
        <p:spPr bwMode="auto">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8481" r="6484" b="2"/>
          <a:stretch/>
        </p:blipFill>
        <p:spPr>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sp>
        <p:nvSpPr>
          <p:cNvPr id="3" name="Subtitle 2"/>
          <p:cNvSpPr>
            <a:spLocks noGrp="1"/>
          </p:cNvSpPr>
          <p:nvPr>
            <p:ph type="subTitle" idx="1"/>
          </p:nvPr>
        </p:nvSpPr>
        <p:spPr>
          <a:xfrm>
            <a:off x="6360444" y="2871982"/>
            <a:ext cx="5542254" cy="3181684"/>
          </a:xfrm>
        </p:spPr>
        <p:txBody>
          <a:bodyPr vert="horz" lIns="91440" tIns="45720" rIns="91440" bIns="45720" rtlCol="0" anchor="t">
            <a:normAutofit fontScale="92500" lnSpcReduction="10000"/>
          </a:bodyPr>
          <a:lstStyle/>
          <a:p>
            <a:pPr algn="l"/>
            <a:r>
              <a:rPr lang="en-US" sz="3200" b="1" dirty="0" err="1">
                <a:latin typeface="Tw Cen MT" panose="020B0602020104020603" pitchFamily="34" charset="77"/>
              </a:rPr>
              <a:t>Vasaros</a:t>
            </a:r>
            <a:r>
              <a:rPr lang="en-US" sz="3200" b="1" dirty="0">
                <a:latin typeface="Tw Cen MT" panose="020B0602020104020603" pitchFamily="34" charset="77"/>
              </a:rPr>
              <a:t> </a:t>
            </a:r>
            <a:r>
              <a:rPr lang="en-US" sz="3200" b="1" dirty="0" err="1">
                <a:latin typeface="Tw Cen MT" panose="020B0602020104020603" pitchFamily="34" charset="77"/>
              </a:rPr>
              <a:t>mokykla</a:t>
            </a:r>
            <a:br>
              <a:rPr lang="en-US" sz="3200" b="1" dirty="0">
                <a:latin typeface="Tw Cen MT" panose="020B0602020104020603" pitchFamily="34" charset="77"/>
              </a:rPr>
            </a:br>
            <a:r>
              <a:rPr lang="en-US" sz="3200" b="1" dirty="0" err="1">
                <a:latin typeface="Tw Cen MT" panose="020B0602020104020603" pitchFamily="34" charset="77"/>
              </a:rPr>
              <a:t>meno</a:t>
            </a:r>
            <a:r>
              <a:rPr lang="en-US" sz="3200" b="1" dirty="0">
                <a:latin typeface="Tw Cen MT" panose="020B0602020104020603" pitchFamily="34" charset="77"/>
              </a:rPr>
              <a:t> </a:t>
            </a:r>
            <a:r>
              <a:rPr lang="en-US" sz="3200" b="1" dirty="0" err="1">
                <a:latin typeface="Tw Cen MT" panose="020B0602020104020603" pitchFamily="34" charset="77"/>
              </a:rPr>
              <a:t>ir</a:t>
            </a:r>
            <a:r>
              <a:rPr lang="en-US" sz="3200" b="1" dirty="0">
                <a:latin typeface="Tw Cen MT" panose="020B0602020104020603" pitchFamily="34" charset="77"/>
              </a:rPr>
              <a:t> </a:t>
            </a:r>
            <a:r>
              <a:rPr lang="en-US" sz="3200" b="1" dirty="0" err="1">
                <a:latin typeface="Tw Cen MT" panose="020B0602020104020603" pitchFamily="34" charset="77"/>
              </a:rPr>
              <a:t>menotyros</a:t>
            </a:r>
            <a:r>
              <a:rPr lang="en-US" sz="3200" b="1" dirty="0">
                <a:latin typeface="Tw Cen MT" panose="020B0602020104020603" pitchFamily="34" charset="77"/>
              </a:rPr>
              <a:t> </a:t>
            </a:r>
            <a:r>
              <a:rPr lang="en-US" sz="3200" b="1" dirty="0" err="1">
                <a:latin typeface="Tw Cen MT" panose="020B0602020104020603" pitchFamily="34" charset="77"/>
              </a:rPr>
              <a:t>krypčių</a:t>
            </a:r>
            <a:r>
              <a:rPr lang="en-US" sz="3200" b="1" dirty="0">
                <a:latin typeface="Tw Cen MT" panose="020B0602020104020603" pitchFamily="34" charset="77"/>
              </a:rPr>
              <a:t> </a:t>
            </a:r>
            <a:r>
              <a:rPr lang="en-US" sz="3200" b="1" dirty="0" err="1">
                <a:latin typeface="Tw Cen MT" panose="020B0602020104020603" pitchFamily="34" charset="77"/>
              </a:rPr>
              <a:t>doktorantams</a:t>
            </a:r>
            <a:endParaRPr lang="en-US" sz="3200" b="1" dirty="0">
              <a:latin typeface="Tw Cen MT" panose="020B0602020104020603" pitchFamily="34" charset="77"/>
            </a:endParaRPr>
          </a:p>
          <a:p>
            <a:pPr algn="l"/>
            <a:endParaRPr lang="en-US" sz="3200" b="1" dirty="0">
              <a:latin typeface="Tw Cen MT" panose="020B0602020104020603" pitchFamily="34" charset="77"/>
            </a:endParaRPr>
          </a:p>
          <a:p>
            <a:pPr algn="l"/>
            <a:r>
              <a:rPr lang="en-US" sz="3200" b="1" dirty="0">
                <a:latin typeface="Tw Cen MT" panose="020B0602020104020603" pitchFamily="34" charset="77"/>
              </a:rPr>
              <a:t>Dr. Linas </a:t>
            </a:r>
            <a:r>
              <a:rPr lang="en-US" sz="3200" b="1" dirty="0" err="1">
                <a:latin typeface="Tw Cen MT" panose="020B0602020104020603" pitchFamily="34" charset="77"/>
              </a:rPr>
              <a:t>Balandis</a:t>
            </a:r>
            <a:endParaRPr lang="en-US" sz="3200" b="1" dirty="0">
              <a:latin typeface="Tw Cen MT" panose="020B0602020104020603" pitchFamily="34" charset="77"/>
            </a:endParaRPr>
          </a:p>
          <a:p>
            <a:pPr algn="l"/>
            <a:r>
              <a:rPr lang="en-US" sz="3200" b="1" dirty="0">
                <a:latin typeface="Tw Cen MT" panose="020B0602020104020603" pitchFamily="34" charset="77"/>
              </a:rPr>
              <a:t>2021–08–19</a:t>
            </a:r>
          </a:p>
          <a:p>
            <a:pPr algn="l"/>
            <a:r>
              <a:rPr lang="en-US" sz="3200" b="1" dirty="0" err="1">
                <a:latin typeface="Tw Cen MT" panose="020B0602020104020603" pitchFamily="34" charset="77"/>
              </a:rPr>
              <a:t>Klaipėda</a:t>
            </a:r>
            <a:endParaRPr lang="en-US" sz="3200" b="1" dirty="0">
              <a:latin typeface="Tw Cen MT" panose="020B0602020104020603" pitchFamily="34" charset="77"/>
            </a:endParaRPr>
          </a:p>
        </p:txBody>
      </p:sp>
    </p:spTree>
    <p:extLst>
      <p:ext uri="{BB962C8B-B14F-4D97-AF65-F5344CB8AC3E}">
        <p14:creationId xmlns:p14="http://schemas.microsoft.com/office/powerpoint/2010/main" val="183092240"/>
      </p:ext>
    </p:extLst>
  </p:cSld>
  <p:clrMapOvr>
    <a:overrideClrMapping bg1="dk1" tx1="lt1" bg2="dk2" tx2="lt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285" y="3914280"/>
            <a:ext cx="3421447" cy="1939517"/>
          </a:xfrm>
        </p:spPr>
        <p:txBody>
          <a:bodyPr>
            <a:noAutofit/>
          </a:bodyPr>
          <a:lstStyle/>
          <a:p>
            <a:pPr marL="0" indent="0">
              <a:buNone/>
            </a:pPr>
            <a:r>
              <a:rPr lang="en-US" sz="2000" dirty="0"/>
              <a:t>(2018) </a:t>
            </a:r>
            <a:r>
              <a:rPr lang="en-US" sz="2000" b="1" dirty="0"/>
              <a:t>37-tasis </a:t>
            </a:r>
            <a:r>
              <a:rPr lang="en-US" sz="2000" b="1" dirty="0" err="1"/>
              <a:t>tarptautinis</a:t>
            </a:r>
            <a:r>
              <a:rPr lang="en-US" sz="2000" b="1" dirty="0"/>
              <a:t> </a:t>
            </a:r>
            <a:r>
              <a:rPr lang="en-US" sz="2000" b="1" dirty="0" err="1"/>
              <a:t>ortodoksų</a:t>
            </a:r>
            <a:r>
              <a:rPr lang="en-US" sz="2000" b="1" dirty="0"/>
              <a:t> </a:t>
            </a:r>
            <a:r>
              <a:rPr lang="en-US" sz="2000" b="1" dirty="0" err="1"/>
              <a:t>bažnytinės</a:t>
            </a:r>
            <a:r>
              <a:rPr lang="en-US" sz="2000" b="1" dirty="0"/>
              <a:t> </a:t>
            </a:r>
            <a:r>
              <a:rPr lang="en-US" sz="2000" b="1" dirty="0" err="1"/>
              <a:t>muzikos</a:t>
            </a:r>
            <a:r>
              <a:rPr lang="en-US" sz="2000" b="1" dirty="0"/>
              <a:t> </a:t>
            </a:r>
            <a:r>
              <a:rPr lang="en-US" sz="2000" b="1" dirty="0" err="1"/>
              <a:t>konkursas</a:t>
            </a:r>
            <a:r>
              <a:rPr lang="en-US" sz="2000" dirty="0"/>
              <a:t> </a:t>
            </a:r>
            <a:r>
              <a:rPr lang="en-US" sz="2000" b="1" dirty="0"/>
              <a:t>„</a:t>
            </a:r>
            <a:r>
              <a:rPr lang="en-US" sz="2000" b="1" dirty="0" err="1"/>
              <a:t>Haijnowka</a:t>
            </a:r>
            <a:r>
              <a:rPr lang="en-US" sz="2000" b="1" dirty="0"/>
              <a:t> 2018“ </a:t>
            </a:r>
            <a:r>
              <a:rPr lang="en-US" sz="2000" dirty="0"/>
              <a:t>(</a:t>
            </a:r>
            <a:r>
              <a:rPr lang="en-US" sz="2000" dirty="0" err="1"/>
              <a:t>Lenkija</a:t>
            </a:r>
            <a:r>
              <a:rPr lang="en-US" sz="2000" dirty="0"/>
              <a:t>; I-</a:t>
            </a:r>
            <a:r>
              <a:rPr lang="en-US" sz="2000" dirty="0" err="1"/>
              <a:t>oji</a:t>
            </a:r>
            <a:r>
              <a:rPr lang="en-US" sz="2000" dirty="0"/>
              <a:t> </a:t>
            </a:r>
            <a:r>
              <a:rPr lang="en-US" sz="2000" dirty="0" err="1"/>
              <a:t>vieta</a:t>
            </a:r>
            <a:r>
              <a:rPr lang="en-US" sz="2000" dirty="0"/>
              <a:t>). </a:t>
            </a:r>
            <a:r>
              <a:rPr lang="en-US" sz="2000" dirty="0">
                <a:hlinkClick r:id="rId2"/>
              </a:rPr>
              <a:t>https://youtu.be/nzcFKdEK9M0?t=980</a:t>
            </a:r>
            <a:endParaRPr lang="en-US" sz="2000" dirty="0"/>
          </a:p>
        </p:txBody>
      </p:sp>
      <p:sp>
        <p:nvSpPr>
          <p:cNvPr id="9" name="TextBox 8"/>
          <p:cNvSpPr txBox="1"/>
          <p:nvPr/>
        </p:nvSpPr>
        <p:spPr>
          <a:xfrm>
            <a:off x="10703776" y="6216868"/>
            <a:ext cx="963277" cy="400110"/>
          </a:xfrm>
          <a:prstGeom prst="rect">
            <a:avLst/>
          </a:prstGeom>
          <a:noFill/>
        </p:spPr>
        <p:txBody>
          <a:bodyPr wrap="none" rtlCol="0">
            <a:spAutoFit/>
          </a:bodyPr>
          <a:lstStyle/>
          <a:p>
            <a:r>
              <a:rPr lang="en-US" sz="2000" b="1" dirty="0" err="1"/>
              <a:t>P</a:t>
            </a:r>
            <a:r>
              <a:rPr lang="en-US" sz="2000" dirty="0" err="1"/>
              <a:t>raeitis</a:t>
            </a:r>
            <a:endParaRPr lang="en-US" sz="2000" dirty="0"/>
          </a:p>
        </p:txBody>
      </p:sp>
      <p:sp>
        <p:nvSpPr>
          <p:cNvPr id="5" name="Title 1">
            <a:extLst>
              <a:ext uri="{FF2B5EF4-FFF2-40B4-BE49-F238E27FC236}">
                <a16:creationId xmlns:a16="http://schemas.microsoft.com/office/drawing/2014/main" id="{395037B1-8AD2-F34A-AA7E-15237BCCA3B9}"/>
              </a:ext>
            </a:extLst>
          </p:cNvPr>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latin typeface="Tw Cen MT" panose="020B0602020104020603" pitchFamily="34" charset="77"/>
              </a:rPr>
              <a:t>Konkursai</a:t>
            </a:r>
            <a:r>
              <a:rPr lang="en-US" sz="4000" dirty="0">
                <a:latin typeface="Tw Cen MT" panose="020B0602020104020603" pitchFamily="34" charset="77"/>
              </a:rPr>
              <a:t> (</a:t>
            </a:r>
            <a:r>
              <a:rPr lang="en-US" sz="4000" dirty="0" err="1">
                <a:latin typeface="Tw Cen MT" panose="020B0602020104020603" pitchFamily="34" charset="77"/>
              </a:rPr>
              <a:t>Su</a:t>
            </a:r>
            <a:r>
              <a:rPr lang="en-US" sz="4000" dirty="0">
                <a:latin typeface="Tw Cen MT" panose="020B0602020104020603" pitchFamily="34" charset="77"/>
              </a:rPr>
              <a:t> </a:t>
            </a:r>
            <a:r>
              <a:rPr lang="en-US" sz="4000" dirty="0" err="1">
                <a:latin typeface="Tw Cen MT" panose="020B0602020104020603" pitchFamily="34" charset="77"/>
              </a:rPr>
              <a:t>Berniukų</a:t>
            </a:r>
            <a:r>
              <a:rPr lang="en-US" sz="4000" dirty="0">
                <a:latin typeface="Tw Cen MT" panose="020B0602020104020603" pitchFamily="34" charset="77"/>
              </a:rPr>
              <a:t> </a:t>
            </a:r>
            <a:r>
              <a:rPr lang="en-US" sz="4000" dirty="0" err="1">
                <a:latin typeface="Tw Cen MT" panose="020B0602020104020603" pitchFamily="34" charset="77"/>
              </a:rPr>
              <a:t>ir</a:t>
            </a:r>
            <a:r>
              <a:rPr lang="en-US" sz="4000" dirty="0">
                <a:latin typeface="Tw Cen MT" panose="020B0602020104020603" pitchFamily="34" charset="77"/>
              </a:rPr>
              <a:t> </a:t>
            </a:r>
            <a:r>
              <a:rPr lang="en-US" sz="4000" dirty="0" err="1">
                <a:latin typeface="Tw Cen MT" panose="020B0602020104020603" pitchFamily="34" charset="77"/>
              </a:rPr>
              <a:t>jaunuolių</a:t>
            </a:r>
            <a:r>
              <a:rPr lang="en-US" sz="4000" dirty="0">
                <a:latin typeface="Tw Cen MT" panose="020B0602020104020603" pitchFamily="34" charset="77"/>
              </a:rPr>
              <a:t> </a:t>
            </a:r>
            <a:r>
              <a:rPr lang="en-US" sz="4000" dirty="0" err="1">
                <a:latin typeface="Tw Cen MT" panose="020B0602020104020603" pitchFamily="34" charset="77"/>
              </a:rPr>
              <a:t>choru</a:t>
            </a:r>
            <a:r>
              <a:rPr lang="en-US" sz="4000" dirty="0">
                <a:latin typeface="Tw Cen MT" panose="020B0602020104020603" pitchFamily="34" charset="77"/>
              </a:rPr>
              <a:t> „</a:t>
            </a:r>
            <a:r>
              <a:rPr lang="en-US" sz="4000" dirty="0" err="1">
                <a:latin typeface="Tw Cen MT" panose="020B0602020104020603" pitchFamily="34" charset="77"/>
              </a:rPr>
              <a:t>Ąžuoliukas</a:t>
            </a:r>
            <a:r>
              <a:rPr lang="en-US" sz="4000" dirty="0">
                <a:latin typeface="Tw Cen MT" panose="020B0602020104020603" pitchFamily="34" charset="77"/>
              </a:rPr>
              <a:t>“)</a:t>
            </a:r>
          </a:p>
        </p:txBody>
      </p:sp>
      <p:pic>
        <p:nvPicPr>
          <p:cNvPr id="8" name="Picture 2" descr="Lithuanian Flags 3x5FT/90*150cm Hanging Lithuania flag banners  Office/Activity/parade/Festival/Home Decoration NN088|lithuania flag| lithuanian flagflag lithuania - AliExpress">
            <a:extLst>
              <a:ext uri="{FF2B5EF4-FFF2-40B4-BE49-F238E27FC236}">
                <a16:creationId xmlns:a16="http://schemas.microsoft.com/office/drawing/2014/main" id="{091AA695-8B80-2744-88B4-D11CE43C3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78" t="12888" r="3333" b="30223"/>
          <a:stretch/>
        </p:blipFill>
        <p:spPr bwMode="auto">
          <a:xfrm>
            <a:off x="524947" y="1139873"/>
            <a:ext cx="1262999" cy="1318728"/>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6" descr="Poland Flag">
            <a:extLst>
              <a:ext uri="{FF2B5EF4-FFF2-40B4-BE49-F238E27FC236}">
                <a16:creationId xmlns:a16="http://schemas.microsoft.com/office/drawing/2014/main" id="{01F14534-ECFA-F746-BCFA-37E5A672AB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6" t="2037" r="30599" b="-2037"/>
          <a:stretch/>
        </p:blipFill>
        <p:spPr bwMode="auto">
          <a:xfrm>
            <a:off x="471075" y="4118509"/>
            <a:ext cx="1370742" cy="1325564"/>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FEFF21-8E64-7249-9B06-F0C3DFE9B9AE}"/>
              </a:ext>
            </a:extLst>
          </p:cNvPr>
          <p:cNvSpPr txBox="1"/>
          <p:nvPr/>
        </p:nvSpPr>
        <p:spPr>
          <a:xfrm>
            <a:off x="2303796" y="1139873"/>
            <a:ext cx="3162726" cy="2554545"/>
          </a:xfrm>
          <a:prstGeom prst="rect">
            <a:avLst/>
          </a:prstGeom>
          <a:noFill/>
        </p:spPr>
        <p:txBody>
          <a:bodyPr wrap="square" rtlCol="0">
            <a:spAutoFit/>
          </a:bodyPr>
          <a:lstStyle/>
          <a:p>
            <a:r>
              <a:rPr lang="en-US" sz="2000" dirty="0"/>
              <a:t>(2016) </a:t>
            </a:r>
            <a:r>
              <a:rPr lang="en-US" sz="2000" b="1" dirty="0" err="1"/>
              <a:t>Tarptautinis</a:t>
            </a:r>
            <a:r>
              <a:rPr lang="en-US" sz="2000" b="1" dirty="0"/>
              <a:t> </a:t>
            </a:r>
            <a:r>
              <a:rPr lang="en-US" sz="2000" b="1" dirty="0" err="1"/>
              <a:t>chorų</a:t>
            </a:r>
            <a:r>
              <a:rPr lang="en-US" sz="2000" b="1" dirty="0"/>
              <a:t> </a:t>
            </a:r>
            <a:r>
              <a:rPr lang="en-US" sz="2000" b="1" dirty="0" err="1"/>
              <a:t>konkursas</a:t>
            </a:r>
            <a:r>
              <a:rPr lang="en-US" sz="2000" b="1" dirty="0"/>
              <a:t> „Cantate Domino“ </a:t>
            </a:r>
            <a:r>
              <a:rPr lang="en-US" sz="2000" dirty="0"/>
              <a:t>(</a:t>
            </a:r>
            <a:r>
              <a:rPr lang="en-US" sz="2000" dirty="0" err="1"/>
              <a:t>Lietuva</a:t>
            </a:r>
            <a:r>
              <a:rPr lang="en-US" sz="2000" dirty="0"/>
              <a:t>; </a:t>
            </a:r>
            <a:r>
              <a:rPr lang="en-US" sz="2000" dirty="0" err="1"/>
              <a:t>Aukso</a:t>
            </a:r>
            <a:r>
              <a:rPr lang="en-US" sz="2000" dirty="0"/>
              <a:t> diplomas, 2-oji </a:t>
            </a:r>
            <a:r>
              <a:rPr lang="en-US" sz="2000" dirty="0" err="1"/>
              <a:t>taurė</a:t>
            </a:r>
            <a:r>
              <a:rPr lang="en-US" sz="2000" dirty="0"/>
              <a:t> </a:t>
            </a:r>
            <a:r>
              <a:rPr lang="en-US" sz="2000" i="1" dirty="0"/>
              <a:t>Grand Prix </a:t>
            </a:r>
            <a:r>
              <a:rPr lang="en-US" sz="2000" dirty="0" err="1"/>
              <a:t>ture</a:t>
            </a:r>
            <a:r>
              <a:rPr lang="en-US" sz="2000" dirty="0"/>
              <a:t>, </a:t>
            </a:r>
            <a:r>
              <a:rPr lang="en-US" sz="2000" dirty="0" err="1"/>
              <a:t>žiūrovų</a:t>
            </a:r>
            <a:r>
              <a:rPr lang="en-US" sz="2000" dirty="0"/>
              <a:t> </a:t>
            </a:r>
            <a:r>
              <a:rPr lang="en-US" sz="2000" dirty="0" err="1"/>
              <a:t>simpatijų</a:t>
            </a:r>
            <a:r>
              <a:rPr lang="en-US" sz="2000" dirty="0"/>
              <a:t> </a:t>
            </a:r>
            <a:r>
              <a:rPr lang="en-US" sz="2000" dirty="0" err="1"/>
              <a:t>prizas</a:t>
            </a:r>
            <a:r>
              <a:rPr lang="en-US" sz="2000" dirty="0"/>
              <a:t>, </a:t>
            </a:r>
            <a:r>
              <a:rPr lang="en-US" sz="2000" dirty="0" err="1"/>
              <a:t>prizas</a:t>
            </a:r>
            <a:r>
              <a:rPr lang="en-US" sz="2000" dirty="0"/>
              <a:t> </a:t>
            </a:r>
            <a:r>
              <a:rPr lang="en-US" sz="2000" dirty="0" err="1"/>
              <a:t>už</a:t>
            </a:r>
            <a:r>
              <a:rPr lang="en-US" sz="2000" dirty="0"/>
              <a:t> </a:t>
            </a:r>
            <a:r>
              <a:rPr lang="en-US" sz="2000" dirty="0" err="1"/>
              <a:t>gražiausią</a:t>
            </a:r>
            <a:r>
              <a:rPr lang="en-US" sz="2000" dirty="0"/>
              <a:t> choro </a:t>
            </a:r>
            <a:r>
              <a:rPr lang="en-US" sz="2000" dirty="0" err="1"/>
              <a:t>skambesį</a:t>
            </a:r>
            <a:r>
              <a:rPr lang="en-US" sz="2000" dirty="0"/>
              <a:t>);</a:t>
            </a:r>
          </a:p>
          <a:p>
            <a:endParaRPr lang="en-LT" sz="2000" dirty="0"/>
          </a:p>
        </p:txBody>
      </p:sp>
      <p:sp>
        <p:nvSpPr>
          <p:cNvPr id="13" name="TextBox 12">
            <a:extLst>
              <a:ext uri="{FF2B5EF4-FFF2-40B4-BE49-F238E27FC236}">
                <a16:creationId xmlns:a16="http://schemas.microsoft.com/office/drawing/2014/main" id="{D3D7E21D-23AB-7547-A180-04917310D139}"/>
              </a:ext>
            </a:extLst>
          </p:cNvPr>
          <p:cNvSpPr txBox="1"/>
          <p:nvPr/>
        </p:nvSpPr>
        <p:spPr>
          <a:xfrm>
            <a:off x="7794285" y="1139873"/>
            <a:ext cx="3391129" cy="2862322"/>
          </a:xfrm>
          <a:prstGeom prst="rect">
            <a:avLst/>
          </a:prstGeom>
          <a:noFill/>
        </p:spPr>
        <p:txBody>
          <a:bodyPr wrap="square" rtlCol="0">
            <a:spAutoFit/>
          </a:bodyPr>
          <a:lstStyle/>
          <a:p>
            <a:r>
              <a:rPr lang="en-US" sz="2000" dirty="0"/>
              <a:t>(2017) VII </a:t>
            </a:r>
            <a:r>
              <a:rPr lang="en-US" sz="2000" dirty="0" err="1"/>
              <a:t>tarptautinis</a:t>
            </a:r>
            <a:r>
              <a:rPr lang="en-US" sz="2000" dirty="0"/>
              <a:t> </a:t>
            </a:r>
            <a:r>
              <a:rPr lang="en-US" sz="2000" dirty="0" err="1"/>
              <a:t>chorų</a:t>
            </a:r>
            <a:r>
              <a:rPr lang="en-US" sz="2000" dirty="0"/>
              <a:t> </a:t>
            </a:r>
            <a:r>
              <a:rPr lang="en-US" sz="2000" dirty="0" err="1"/>
              <a:t>konkursas</a:t>
            </a:r>
            <a:r>
              <a:rPr lang="en-US" sz="2000" dirty="0"/>
              <a:t> „</a:t>
            </a:r>
            <a:r>
              <a:rPr lang="en-US" sz="2000" dirty="0" err="1"/>
              <a:t>Auksinė</a:t>
            </a:r>
            <a:r>
              <a:rPr lang="en-US" sz="2000" dirty="0"/>
              <a:t> </a:t>
            </a:r>
            <a:r>
              <a:rPr lang="en-US" sz="2000" dirty="0" err="1"/>
              <a:t>Šalčios</a:t>
            </a:r>
            <a:r>
              <a:rPr lang="en-US" sz="2000" dirty="0"/>
              <a:t> </a:t>
            </a:r>
            <a:r>
              <a:rPr lang="en-US" sz="2000" dirty="0" err="1"/>
              <a:t>juosta</a:t>
            </a:r>
            <a:r>
              <a:rPr lang="en-US" sz="2000" dirty="0"/>
              <a:t>“ (</a:t>
            </a:r>
            <a:r>
              <a:rPr lang="en-US" sz="2000" dirty="0" err="1"/>
              <a:t>Lietuva</a:t>
            </a:r>
            <a:r>
              <a:rPr lang="en-US" sz="2000" dirty="0"/>
              <a:t>; I-</a:t>
            </a:r>
            <a:r>
              <a:rPr lang="en-US" sz="2000" dirty="0" err="1"/>
              <a:t>oji</a:t>
            </a:r>
            <a:r>
              <a:rPr lang="en-US" sz="2000" dirty="0"/>
              <a:t> </a:t>
            </a:r>
            <a:r>
              <a:rPr lang="en-US" sz="2000" dirty="0" err="1"/>
              <a:t>vieta</a:t>
            </a:r>
            <a:r>
              <a:rPr lang="en-US" sz="2000" dirty="0"/>
              <a:t>, </a:t>
            </a:r>
            <a:r>
              <a:rPr lang="en-US" sz="2000" b="1" dirty="0" err="1"/>
              <a:t>specialusis</a:t>
            </a:r>
            <a:r>
              <a:rPr lang="en-US" sz="2000" b="1" dirty="0"/>
              <a:t> </a:t>
            </a:r>
            <a:r>
              <a:rPr lang="en-US" sz="2000" b="1" dirty="0" err="1"/>
              <a:t>prizas</a:t>
            </a:r>
            <a:r>
              <a:rPr lang="en-US" sz="2000" b="1" dirty="0"/>
              <a:t> </a:t>
            </a:r>
            <a:r>
              <a:rPr lang="en-US" sz="2000" b="1" dirty="0" err="1"/>
              <a:t>už</a:t>
            </a:r>
            <a:r>
              <a:rPr lang="en-US" sz="2000" b="1" dirty="0"/>
              <a:t> </a:t>
            </a:r>
            <a:r>
              <a:rPr lang="en-US" sz="2000" b="1" dirty="0" err="1"/>
              <a:t>geriausiai</a:t>
            </a:r>
            <a:r>
              <a:rPr lang="en-US" sz="2000" b="1" dirty="0"/>
              <a:t> </a:t>
            </a:r>
            <a:r>
              <a:rPr lang="en-US" sz="2000" b="1" dirty="0" err="1"/>
              <a:t>atliktą</a:t>
            </a:r>
            <a:r>
              <a:rPr lang="en-US" sz="2000" b="1" dirty="0"/>
              <a:t> </a:t>
            </a:r>
            <a:r>
              <a:rPr lang="en-US" sz="2000" b="1" dirty="0" err="1"/>
              <a:t>lietuvių</a:t>
            </a:r>
            <a:r>
              <a:rPr lang="en-US" sz="2000" b="1" dirty="0"/>
              <a:t> </a:t>
            </a:r>
            <a:r>
              <a:rPr lang="en-US" sz="2000" b="1" dirty="0" err="1"/>
              <a:t>kompozitoriaus</a:t>
            </a:r>
            <a:r>
              <a:rPr lang="en-US" sz="2000" b="1" dirty="0"/>
              <a:t> </a:t>
            </a:r>
            <a:r>
              <a:rPr lang="en-US" sz="2000" b="1" dirty="0" err="1"/>
              <a:t>religinį</a:t>
            </a:r>
            <a:r>
              <a:rPr lang="en-US" sz="2000" b="1" dirty="0"/>
              <a:t> </a:t>
            </a:r>
            <a:r>
              <a:rPr lang="en-US" sz="2000" b="1" dirty="0" err="1"/>
              <a:t>kūrinį</a:t>
            </a:r>
            <a:r>
              <a:rPr lang="en-US" sz="2000" dirty="0"/>
              <a:t>); </a:t>
            </a:r>
            <a:r>
              <a:rPr lang="en-US" sz="2000" dirty="0">
                <a:hlinkClick r:id="rId5"/>
              </a:rPr>
              <a:t>https://youtu.be/UPwHKm2JfHU</a:t>
            </a:r>
            <a:endParaRPr lang="en-US" sz="2000" dirty="0"/>
          </a:p>
          <a:p>
            <a:pPr marL="514350" indent="-514350">
              <a:buFont typeface="+mj-lt"/>
              <a:buAutoNum type="arabicPeriod"/>
            </a:pPr>
            <a:endParaRPr lang="en-US" sz="2000" dirty="0"/>
          </a:p>
        </p:txBody>
      </p:sp>
      <p:sp>
        <p:nvSpPr>
          <p:cNvPr id="14" name="TextBox 13">
            <a:extLst>
              <a:ext uri="{FF2B5EF4-FFF2-40B4-BE49-F238E27FC236}">
                <a16:creationId xmlns:a16="http://schemas.microsoft.com/office/drawing/2014/main" id="{E52E75A0-8A54-594C-B9A0-CB5819F8BAEC}"/>
              </a:ext>
            </a:extLst>
          </p:cNvPr>
          <p:cNvSpPr txBox="1"/>
          <p:nvPr/>
        </p:nvSpPr>
        <p:spPr>
          <a:xfrm>
            <a:off x="2303795" y="3914280"/>
            <a:ext cx="3162727" cy="2246769"/>
          </a:xfrm>
          <a:prstGeom prst="rect">
            <a:avLst/>
          </a:prstGeom>
          <a:noFill/>
        </p:spPr>
        <p:txBody>
          <a:bodyPr wrap="square" rtlCol="0">
            <a:spAutoFit/>
          </a:bodyPr>
          <a:lstStyle/>
          <a:p>
            <a:r>
              <a:rPr lang="en-US" sz="2000" dirty="0"/>
              <a:t>(2017) 52-asis </a:t>
            </a:r>
            <a:r>
              <a:rPr lang="en-US" sz="2000" dirty="0" err="1"/>
              <a:t>tarptautinis</a:t>
            </a:r>
            <a:r>
              <a:rPr lang="en-US" sz="2000" dirty="0"/>
              <a:t> </a:t>
            </a:r>
            <a:r>
              <a:rPr lang="en-US" sz="2000" dirty="0" err="1"/>
              <a:t>chorinės</a:t>
            </a:r>
            <a:r>
              <a:rPr lang="en-US" sz="2000" dirty="0"/>
              <a:t> </a:t>
            </a:r>
            <a:r>
              <a:rPr lang="en-US" sz="2000" dirty="0" err="1"/>
              <a:t>muzikos</a:t>
            </a:r>
            <a:r>
              <a:rPr lang="en-US" sz="2000" dirty="0"/>
              <a:t> </a:t>
            </a:r>
            <a:r>
              <a:rPr lang="en-US" sz="2000" dirty="0" err="1"/>
              <a:t>festivalis</a:t>
            </a:r>
            <a:r>
              <a:rPr lang="en-US" sz="2000" dirty="0"/>
              <a:t> „</a:t>
            </a:r>
            <a:r>
              <a:rPr lang="en-US" sz="2000" dirty="0" err="1"/>
              <a:t>Międzyzdroje</a:t>
            </a:r>
            <a:r>
              <a:rPr lang="en-US" sz="2000" dirty="0"/>
              <a:t> 2017“ (</a:t>
            </a:r>
            <a:r>
              <a:rPr lang="en-US" sz="2000" dirty="0" err="1"/>
              <a:t>Lenkija</a:t>
            </a:r>
            <a:r>
              <a:rPr lang="en-US" sz="2000" dirty="0"/>
              <a:t>; </a:t>
            </a:r>
            <a:r>
              <a:rPr lang="en-US" sz="2000" b="1" dirty="0" err="1"/>
              <a:t>aukso</a:t>
            </a:r>
            <a:r>
              <a:rPr lang="en-US" sz="2000" b="1" dirty="0"/>
              <a:t> diplomas „</a:t>
            </a:r>
            <a:r>
              <a:rPr lang="en-US" sz="2000" b="1" dirty="0" err="1"/>
              <a:t>Musica</a:t>
            </a:r>
            <a:r>
              <a:rPr lang="en-US" sz="2000" b="1" dirty="0"/>
              <a:t> Sacra“ </a:t>
            </a:r>
            <a:r>
              <a:rPr lang="en-US" sz="2000" b="1" dirty="0" err="1"/>
              <a:t>kategorijoje</a:t>
            </a:r>
            <a:r>
              <a:rPr lang="en-US" sz="2000" b="1" dirty="0"/>
              <a:t> </a:t>
            </a:r>
            <a:r>
              <a:rPr lang="en-US" sz="2000" b="1" dirty="0" err="1"/>
              <a:t>ir</a:t>
            </a:r>
            <a:r>
              <a:rPr lang="en-US" sz="2000" b="1" dirty="0"/>
              <a:t> </a:t>
            </a:r>
            <a:r>
              <a:rPr lang="en-US" sz="2000" b="1" dirty="0" err="1"/>
              <a:t>pagrindinis</a:t>
            </a:r>
            <a:r>
              <a:rPr lang="en-US" sz="2000" b="1" dirty="0"/>
              <a:t> </a:t>
            </a:r>
            <a:r>
              <a:rPr lang="en-US" sz="2000" b="1" dirty="0" err="1"/>
              <a:t>prizas</a:t>
            </a:r>
            <a:r>
              <a:rPr lang="en-US" sz="2000" dirty="0"/>
              <a:t>);</a:t>
            </a:r>
          </a:p>
          <a:p>
            <a:endParaRPr lang="en-LT" sz="2000" dirty="0"/>
          </a:p>
        </p:txBody>
      </p:sp>
      <p:pic>
        <p:nvPicPr>
          <p:cNvPr id="15" name="Picture 2" descr="Lithuanian Flags 3x5FT/90*150cm Hanging Lithuania flag banners  Office/Activity/parade/Festival/Home Decoration NN088|lithuania flag| lithuanian flagflag lithuania - AliExpress">
            <a:extLst>
              <a:ext uri="{FF2B5EF4-FFF2-40B4-BE49-F238E27FC236}">
                <a16:creationId xmlns:a16="http://schemas.microsoft.com/office/drawing/2014/main" id="{11C3B1E9-92B6-0D4C-84F9-5A88BB8FE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78" t="12888" r="3333" b="30223"/>
          <a:stretch/>
        </p:blipFill>
        <p:spPr bwMode="auto">
          <a:xfrm>
            <a:off x="6261257" y="1139873"/>
            <a:ext cx="1262999" cy="1318728"/>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6" descr="Poland Flag">
            <a:extLst>
              <a:ext uri="{FF2B5EF4-FFF2-40B4-BE49-F238E27FC236}">
                <a16:creationId xmlns:a16="http://schemas.microsoft.com/office/drawing/2014/main" id="{74592053-B02F-AD42-B4B2-5F76357B56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6" t="2037" r="30599" b="-2037"/>
          <a:stretch/>
        </p:blipFill>
        <p:spPr bwMode="auto">
          <a:xfrm>
            <a:off x="6261257" y="4002195"/>
            <a:ext cx="1370742" cy="132556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944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88" y="284109"/>
            <a:ext cx="3038061" cy="1325563"/>
          </a:xfrm>
        </p:spPr>
        <p:txBody>
          <a:bodyPr/>
          <a:lstStyle/>
          <a:p>
            <a:pPr algn="ctr"/>
            <a:r>
              <a:rPr lang="en-US" dirty="0" err="1">
                <a:latin typeface="Tw Cen MT" panose="020B0602020104020603" pitchFamily="34" charset="77"/>
              </a:rPr>
              <a:t>Projektai</a:t>
            </a:r>
            <a:endParaRPr lang="en-US" dirty="0">
              <a:latin typeface="Tw Cen MT" panose="020B0602020104020603" pitchFamily="34" charset="77"/>
            </a:endParaRPr>
          </a:p>
        </p:txBody>
      </p:sp>
      <p:sp>
        <p:nvSpPr>
          <p:cNvPr id="5" name="TextBox 4"/>
          <p:cNvSpPr txBox="1"/>
          <p:nvPr/>
        </p:nvSpPr>
        <p:spPr>
          <a:xfrm>
            <a:off x="10694894" y="6222534"/>
            <a:ext cx="1317812" cy="523220"/>
          </a:xfrm>
          <a:prstGeom prst="rect">
            <a:avLst/>
          </a:prstGeom>
          <a:noFill/>
        </p:spPr>
        <p:txBody>
          <a:bodyPr wrap="square" rtlCol="0">
            <a:spAutoFit/>
          </a:bodyPr>
          <a:lstStyle/>
          <a:p>
            <a:r>
              <a:rPr lang="en-US" sz="2800" b="1" dirty="0" err="1"/>
              <a:t>P</a:t>
            </a:r>
            <a:r>
              <a:rPr lang="en-US" sz="1400" dirty="0" err="1"/>
              <a:t>raeitis</a:t>
            </a:r>
            <a:endParaRPr lang="en-US" sz="1400" dirty="0"/>
          </a:p>
        </p:txBody>
      </p:sp>
      <p:sp>
        <p:nvSpPr>
          <p:cNvPr id="7" name="Oval 6">
            <a:extLst>
              <a:ext uri="{FF2B5EF4-FFF2-40B4-BE49-F238E27FC236}">
                <a16:creationId xmlns:a16="http://schemas.microsoft.com/office/drawing/2014/main" id="{3C87FCBA-A50C-8648-97EF-87AD9AE30E67}"/>
              </a:ext>
            </a:extLst>
          </p:cNvPr>
          <p:cNvSpPr/>
          <p:nvPr/>
        </p:nvSpPr>
        <p:spPr>
          <a:xfrm>
            <a:off x="-573012" y="1584638"/>
            <a:ext cx="4671391" cy="4675155"/>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Oval 7">
            <a:extLst>
              <a:ext uri="{FF2B5EF4-FFF2-40B4-BE49-F238E27FC236}">
                <a16:creationId xmlns:a16="http://schemas.microsoft.com/office/drawing/2014/main" id="{58A56EEE-3A15-724E-AF2D-D753C276A572}"/>
              </a:ext>
            </a:extLst>
          </p:cNvPr>
          <p:cNvSpPr/>
          <p:nvPr/>
        </p:nvSpPr>
        <p:spPr>
          <a:xfrm>
            <a:off x="3763714" y="1575884"/>
            <a:ext cx="4671391" cy="4675155"/>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Oval 8">
            <a:extLst>
              <a:ext uri="{FF2B5EF4-FFF2-40B4-BE49-F238E27FC236}">
                <a16:creationId xmlns:a16="http://schemas.microsoft.com/office/drawing/2014/main" id="{91D75604-3E46-5A42-94C6-2981BB8FE52A}"/>
              </a:ext>
            </a:extLst>
          </p:cNvPr>
          <p:cNvSpPr/>
          <p:nvPr/>
        </p:nvSpPr>
        <p:spPr>
          <a:xfrm>
            <a:off x="8100440" y="1609672"/>
            <a:ext cx="4671391" cy="4675155"/>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1" name="TextBox 10">
            <a:extLst>
              <a:ext uri="{FF2B5EF4-FFF2-40B4-BE49-F238E27FC236}">
                <a16:creationId xmlns:a16="http://schemas.microsoft.com/office/drawing/2014/main" id="{C580B54B-B7B5-4F46-8613-9CA88E5DAE1C}"/>
              </a:ext>
            </a:extLst>
          </p:cNvPr>
          <p:cNvSpPr txBox="1"/>
          <p:nvPr/>
        </p:nvSpPr>
        <p:spPr>
          <a:xfrm>
            <a:off x="76297" y="2304490"/>
            <a:ext cx="3687417" cy="3416320"/>
          </a:xfrm>
          <a:prstGeom prst="rect">
            <a:avLst/>
          </a:prstGeom>
          <a:noFill/>
        </p:spPr>
        <p:txBody>
          <a:bodyPr wrap="square" rtlCol="0">
            <a:spAutoFit/>
          </a:bodyPr>
          <a:lstStyle/>
          <a:p>
            <a:r>
              <a:rPr lang="en-US" sz="2400" dirty="0">
                <a:latin typeface="Tw Cen MT" panose="020B0602020104020603" pitchFamily="34" charset="77"/>
              </a:rPr>
              <a:t>(2016) </a:t>
            </a:r>
            <a:r>
              <a:rPr lang="en-US" sz="2400" dirty="0" err="1">
                <a:latin typeface="Tw Cen MT" panose="020B0602020104020603" pitchFamily="34" charset="77"/>
              </a:rPr>
              <a:t>Projektas</a:t>
            </a:r>
            <a:r>
              <a:rPr lang="en-US" sz="2400" dirty="0">
                <a:latin typeface="Tw Cen MT" panose="020B0602020104020603" pitchFamily="34" charset="77"/>
              </a:rPr>
              <a:t> „</a:t>
            </a:r>
            <a:r>
              <a:rPr lang="en-US" sz="2400" dirty="0" err="1">
                <a:latin typeface="Tw Cen MT" panose="020B0602020104020603" pitchFamily="34" charset="77"/>
              </a:rPr>
              <a:t>Bažnytinio</a:t>
            </a:r>
            <a:r>
              <a:rPr lang="en-US" sz="2400" dirty="0">
                <a:latin typeface="Tw Cen MT" panose="020B0602020104020603" pitchFamily="34" charset="77"/>
              </a:rPr>
              <a:t> choro </a:t>
            </a:r>
            <a:r>
              <a:rPr lang="en-US" sz="2400" dirty="0" err="1">
                <a:latin typeface="Tw Cen MT" panose="020B0602020104020603" pitchFamily="34" charset="77"/>
              </a:rPr>
              <a:t>samprata</a:t>
            </a:r>
            <a:r>
              <a:rPr lang="en-US" sz="2400" dirty="0">
                <a:latin typeface="Tw Cen MT" panose="020B0602020104020603" pitchFamily="34" charset="77"/>
              </a:rPr>
              <a:t>, </a:t>
            </a:r>
            <a:r>
              <a:rPr lang="en-US" sz="2400" dirty="0" err="1">
                <a:latin typeface="Tw Cen MT" panose="020B0602020104020603" pitchFamily="34" charset="77"/>
              </a:rPr>
              <a:t>misija</a:t>
            </a:r>
            <a:r>
              <a:rPr lang="en-US" sz="2400" dirty="0">
                <a:latin typeface="Tw Cen MT" panose="020B0602020104020603" pitchFamily="34" charset="77"/>
              </a:rPr>
              <a:t> </a:t>
            </a:r>
            <a:r>
              <a:rPr lang="en-US" sz="2400" dirty="0" err="1">
                <a:latin typeface="Tw Cen MT" panose="020B0602020104020603" pitchFamily="34" charset="77"/>
              </a:rPr>
              <a:t>ir</a:t>
            </a:r>
            <a:r>
              <a:rPr lang="en-US" sz="2400" dirty="0">
                <a:latin typeface="Tw Cen MT" panose="020B0602020104020603" pitchFamily="34" charset="77"/>
              </a:rPr>
              <a:t> </a:t>
            </a:r>
            <a:r>
              <a:rPr lang="en-US" sz="2400" dirty="0" err="1">
                <a:latin typeface="Tw Cen MT" panose="020B0602020104020603" pitchFamily="34" charset="77"/>
              </a:rPr>
              <a:t>raida</a:t>
            </a:r>
            <a:r>
              <a:rPr lang="en-US" sz="2400" dirty="0">
                <a:latin typeface="Tw Cen MT" panose="020B0602020104020603" pitchFamily="34" charset="77"/>
              </a:rPr>
              <a:t> </a:t>
            </a:r>
            <a:r>
              <a:rPr lang="en-US" sz="2400" dirty="0" err="1">
                <a:latin typeface="Tw Cen MT" panose="020B0602020104020603" pitchFamily="34" charset="77"/>
              </a:rPr>
              <a:t>Krikščionių</a:t>
            </a:r>
            <a:r>
              <a:rPr lang="en-US" sz="2400" dirty="0">
                <a:latin typeface="Tw Cen MT" panose="020B0602020104020603" pitchFamily="34" charset="77"/>
              </a:rPr>
              <a:t> </a:t>
            </a:r>
            <a:r>
              <a:rPr lang="en-US" sz="2400" dirty="0" err="1">
                <a:latin typeface="Tw Cen MT" panose="020B0602020104020603" pitchFamily="34" charset="77"/>
              </a:rPr>
              <a:t>bažnyčių</a:t>
            </a:r>
            <a:r>
              <a:rPr lang="en-US" sz="2400" dirty="0">
                <a:latin typeface="Tw Cen MT" panose="020B0602020104020603" pitchFamily="34" charset="77"/>
              </a:rPr>
              <a:t> </a:t>
            </a:r>
            <a:r>
              <a:rPr lang="en-US" sz="2400" dirty="0" err="1">
                <a:latin typeface="Tw Cen MT" panose="020B0602020104020603" pitchFamily="34" charset="77"/>
              </a:rPr>
              <a:t>apeigose</a:t>
            </a:r>
            <a:r>
              <a:rPr lang="en-US" sz="2400" dirty="0">
                <a:latin typeface="Tw Cen MT" panose="020B0602020104020603" pitchFamily="34" charset="77"/>
              </a:rPr>
              <a:t> (I)“ (</a:t>
            </a:r>
            <a:r>
              <a:rPr lang="en-US" sz="2400" dirty="0" err="1">
                <a:latin typeface="Tw Cen MT" panose="020B0602020104020603" pitchFamily="34" charset="77"/>
              </a:rPr>
              <a:t>Bendradarbiaujant</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Berniukų</a:t>
            </a:r>
            <a:r>
              <a:rPr lang="en-US" sz="2400" dirty="0">
                <a:latin typeface="Tw Cen MT" panose="020B0602020104020603" pitchFamily="34" charset="77"/>
              </a:rPr>
              <a:t> </a:t>
            </a:r>
            <a:r>
              <a:rPr lang="en-US" sz="2400" dirty="0" err="1">
                <a:latin typeface="Tw Cen MT" panose="020B0602020104020603" pitchFamily="34" charset="77"/>
              </a:rPr>
              <a:t>ir</a:t>
            </a:r>
            <a:r>
              <a:rPr lang="en-US" sz="2400" dirty="0">
                <a:latin typeface="Tw Cen MT" panose="020B0602020104020603" pitchFamily="34" charset="77"/>
              </a:rPr>
              <a:t> </a:t>
            </a:r>
            <a:r>
              <a:rPr lang="en-US" sz="2400" dirty="0" err="1">
                <a:latin typeface="Tw Cen MT" panose="020B0602020104020603" pitchFamily="34" charset="77"/>
              </a:rPr>
              <a:t>jaunuolių</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Ąžuoliukas</a:t>
            </a:r>
            <a:r>
              <a:rPr lang="en-US" sz="2400" dirty="0">
                <a:latin typeface="Tw Cen MT" panose="020B0602020104020603" pitchFamily="34" charset="77"/>
              </a:rPr>
              <a:t>“, doc. dr. D. </a:t>
            </a:r>
            <a:r>
              <a:rPr lang="en-US" sz="2400" dirty="0" err="1">
                <a:latin typeface="Tw Cen MT" panose="020B0602020104020603" pitchFamily="34" charset="77"/>
              </a:rPr>
              <a:t>Kalavinskaite</a:t>
            </a:r>
            <a:r>
              <a:rPr lang="en-US" sz="2400" dirty="0">
                <a:latin typeface="Tw Cen MT" panose="020B0602020104020603" pitchFamily="34" charset="77"/>
              </a:rPr>
              <a:t>, </a:t>
            </a:r>
            <a:r>
              <a:rPr lang="en-US" sz="2400" dirty="0" err="1">
                <a:latin typeface="Tw Cen MT" panose="020B0602020104020603" pitchFamily="34" charset="77"/>
              </a:rPr>
              <a:t>kun</a:t>
            </a:r>
            <a:r>
              <a:rPr lang="en-US" sz="2400" dirty="0">
                <a:latin typeface="Tw Cen MT" panose="020B0602020104020603" pitchFamily="34" charset="77"/>
              </a:rPr>
              <a:t>. dr. V. </a:t>
            </a:r>
            <a:r>
              <a:rPr lang="en-US" sz="2400" dirty="0" err="1">
                <a:latin typeface="Tw Cen MT" panose="020B0602020104020603" pitchFamily="34" charset="77"/>
              </a:rPr>
              <a:t>Sikorsku</a:t>
            </a:r>
            <a:r>
              <a:rPr lang="en-US" sz="2400" dirty="0">
                <a:latin typeface="Tw Cen MT" panose="020B0602020104020603" pitchFamily="34" charset="77"/>
              </a:rPr>
              <a:t>)</a:t>
            </a:r>
          </a:p>
        </p:txBody>
      </p:sp>
      <p:sp>
        <p:nvSpPr>
          <p:cNvPr id="12" name="TextBox 11">
            <a:extLst>
              <a:ext uri="{FF2B5EF4-FFF2-40B4-BE49-F238E27FC236}">
                <a16:creationId xmlns:a16="http://schemas.microsoft.com/office/drawing/2014/main" id="{0D9EACC9-558C-3441-B551-20C2FDD97845}"/>
              </a:ext>
            </a:extLst>
          </p:cNvPr>
          <p:cNvSpPr txBox="1"/>
          <p:nvPr/>
        </p:nvSpPr>
        <p:spPr>
          <a:xfrm>
            <a:off x="4336631" y="2304490"/>
            <a:ext cx="3756992" cy="3416320"/>
          </a:xfrm>
          <a:prstGeom prst="rect">
            <a:avLst/>
          </a:prstGeom>
          <a:noFill/>
        </p:spPr>
        <p:txBody>
          <a:bodyPr wrap="square" rtlCol="0">
            <a:spAutoFit/>
          </a:bodyPr>
          <a:lstStyle/>
          <a:p>
            <a:r>
              <a:rPr lang="en-US" sz="2400" dirty="0">
                <a:latin typeface="Tw Cen MT" panose="020B0602020104020603" pitchFamily="34" charset="77"/>
              </a:rPr>
              <a:t>(2017) </a:t>
            </a:r>
            <a:r>
              <a:rPr lang="en-US" sz="2400" dirty="0" err="1">
                <a:latin typeface="Tw Cen MT" panose="020B0602020104020603" pitchFamily="34" charset="77"/>
              </a:rPr>
              <a:t>Projektas</a:t>
            </a:r>
            <a:r>
              <a:rPr lang="en-US" sz="2400" dirty="0">
                <a:latin typeface="Tw Cen MT" panose="020B0602020104020603" pitchFamily="34" charset="77"/>
              </a:rPr>
              <a:t> „</a:t>
            </a:r>
            <a:r>
              <a:rPr lang="en-US" sz="2400" dirty="0" err="1">
                <a:latin typeface="Tw Cen MT" panose="020B0602020104020603" pitchFamily="34" charset="77"/>
              </a:rPr>
              <a:t>Bažnytinio</a:t>
            </a:r>
            <a:r>
              <a:rPr lang="en-US" sz="2400" dirty="0">
                <a:latin typeface="Tw Cen MT" panose="020B0602020104020603" pitchFamily="34" charset="77"/>
              </a:rPr>
              <a:t> choro </a:t>
            </a:r>
            <a:r>
              <a:rPr lang="en-US" sz="2400" dirty="0" err="1">
                <a:latin typeface="Tw Cen MT" panose="020B0602020104020603" pitchFamily="34" charset="77"/>
              </a:rPr>
              <a:t>samprata</a:t>
            </a:r>
            <a:r>
              <a:rPr lang="en-US" sz="2400" dirty="0">
                <a:latin typeface="Tw Cen MT" panose="020B0602020104020603" pitchFamily="34" charset="77"/>
              </a:rPr>
              <a:t>, </a:t>
            </a:r>
            <a:r>
              <a:rPr lang="en-US" sz="2400" dirty="0" err="1">
                <a:latin typeface="Tw Cen MT" panose="020B0602020104020603" pitchFamily="34" charset="77"/>
              </a:rPr>
              <a:t>misija</a:t>
            </a:r>
            <a:r>
              <a:rPr lang="en-US" sz="2400" dirty="0">
                <a:latin typeface="Tw Cen MT" panose="020B0602020104020603" pitchFamily="34" charset="77"/>
              </a:rPr>
              <a:t> </a:t>
            </a:r>
            <a:r>
              <a:rPr lang="en-US" sz="2400" dirty="0" err="1">
                <a:latin typeface="Tw Cen MT" panose="020B0602020104020603" pitchFamily="34" charset="77"/>
              </a:rPr>
              <a:t>ir</a:t>
            </a:r>
            <a:r>
              <a:rPr lang="en-US" sz="2400" dirty="0">
                <a:latin typeface="Tw Cen MT" panose="020B0602020104020603" pitchFamily="34" charset="77"/>
              </a:rPr>
              <a:t> </a:t>
            </a:r>
            <a:r>
              <a:rPr lang="en-US" sz="2400" dirty="0" err="1">
                <a:latin typeface="Tw Cen MT" panose="020B0602020104020603" pitchFamily="34" charset="77"/>
              </a:rPr>
              <a:t>raida</a:t>
            </a:r>
            <a:r>
              <a:rPr lang="en-US" sz="2400" dirty="0">
                <a:latin typeface="Tw Cen MT" panose="020B0602020104020603" pitchFamily="34" charset="77"/>
              </a:rPr>
              <a:t> </a:t>
            </a:r>
            <a:r>
              <a:rPr lang="en-US" sz="2400" dirty="0" err="1">
                <a:latin typeface="Tw Cen MT" panose="020B0602020104020603" pitchFamily="34" charset="77"/>
              </a:rPr>
              <a:t>Krikščionių</a:t>
            </a:r>
            <a:r>
              <a:rPr lang="en-US" sz="2400" dirty="0">
                <a:latin typeface="Tw Cen MT" panose="020B0602020104020603" pitchFamily="34" charset="77"/>
              </a:rPr>
              <a:t> </a:t>
            </a:r>
            <a:r>
              <a:rPr lang="en-US" sz="2400" dirty="0" err="1">
                <a:latin typeface="Tw Cen MT" panose="020B0602020104020603" pitchFamily="34" charset="77"/>
              </a:rPr>
              <a:t>bažnyčių</a:t>
            </a:r>
            <a:r>
              <a:rPr lang="en-US" sz="2400" dirty="0">
                <a:latin typeface="Tw Cen MT" panose="020B0602020104020603" pitchFamily="34" charset="77"/>
              </a:rPr>
              <a:t> </a:t>
            </a:r>
            <a:r>
              <a:rPr lang="en-US" sz="2400" dirty="0" err="1">
                <a:latin typeface="Tw Cen MT" panose="020B0602020104020603" pitchFamily="34" charset="77"/>
              </a:rPr>
              <a:t>apeigose</a:t>
            </a:r>
            <a:r>
              <a:rPr lang="en-US" sz="2400" dirty="0">
                <a:latin typeface="Tw Cen MT" panose="020B0602020104020603" pitchFamily="34" charset="77"/>
              </a:rPr>
              <a:t> (II)“ (</a:t>
            </a:r>
            <a:r>
              <a:rPr lang="en-US" sz="2400" dirty="0" err="1">
                <a:latin typeface="Tw Cen MT" panose="020B0602020104020603" pitchFamily="34" charset="77"/>
              </a:rPr>
              <a:t>Bendradarbiaujant</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Berniukų</a:t>
            </a:r>
            <a:r>
              <a:rPr lang="en-US" sz="2400" dirty="0">
                <a:latin typeface="Tw Cen MT" panose="020B0602020104020603" pitchFamily="34" charset="77"/>
              </a:rPr>
              <a:t> </a:t>
            </a:r>
            <a:r>
              <a:rPr lang="en-US" sz="2400" dirty="0" err="1">
                <a:latin typeface="Tw Cen MT" panose="020B0602020104020603" pitchFamily="34" charset="77"/>
              </a:rPr>
              <a:t>ir</a:t>
            </a:r>
            <a:r>
              <a:rPr lang="en-US" sz="2400" dirty="0">
                <a:latin typeface="Tw Cen MT" panose="020B0602020104020603" pitchFamily="34" charset="77"/>
              </a:rPr>
              <a:t> </a:t>
            </a:r>
            <a:r>
              <a:rPr lang="en-US" sz="2400" dirty="0" err="1">
                <a:latin typeface="Tw Cen MT" panose="020B0602020104020603" pitchFamily="34" charset="77"/>
              </a:rPr>
              <a:t>jaunuolių</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Ąžuoliukas</a:t>
            </a:r>
            <a:r>
              <a:rPr lang="en-US" sz="2400" dirty="0">
                <a:latin typeface="Tw Cen MT" panose="020B0602020104020603" pitchFamily="34" charset="77"/>
              </a:rPr>
              <a:t>“, doc. dr. D. </a:t>
            </a:r>
            <a:r>
              <a:rPr lang="en-US" sz="2400" dirty="0" err="1">
                <a:latin typeface="Tw Cen MT" panose="020B0602020104020603" pitchFamily="34" charset="77"/>
              </a:rPr>
              <a:t>Kalavinskaite</a:t>
            </a:r>
            <a:r>
              <a:rPr lang="en-US" sz="2400" dirty="0">
                <a:latin typeface="Tw Cen MT" panose="020B0602020104020603" pitchFamily="34" charset="77"/>
              </a:rPr>
              <a:t>, </a:t>
            </a:r>
            <a:r>
              <a:rPr lang="en-US" sz="2400" dirty="0" err="1">
                <a:latin typeface="Tw Cen MT" panose="020B0602020104020603" pitchFamily="34" charset="77"/>
              </a:rPr>
              <a:t>kun</a:t>
            </a:r>
            <a:r>
              <a:rPr lang="en-US" sz="2400" dirty="0">
                <a:latin typeface="Tw Cen MT" panose="020B0602020104020603" pitchFamily="34" charset="77"/>
              </a:rPr>
              <a:t>. dr. V. </a:t>
            </a:r>
            <a:r>
              <a:rPr lang="en-US" sz="2400" dirty="0" err="1">
                <a:latin typeface="Tw Cen MT" panose="020B0602020104020603" pitchFamily="34" charset="77"/>
              </a:rPr>
              <a:t>Sikorsku</a:t>
            </a:r>
            <a:r>
              <a:rPr lang="en-US" sz="2400" dirty="0">
                <a:latin typeface="Tw Cen MT" panose="020B0602020104020603" pitchFamily="34" charset="77"/>
              </a:rPr>
              <a:t>)</a:t>
            </a:r>
          </a:p>
        </p:txBody>
      </p:sp>
      <p:sp>
        <p:nvSpPr>
          <p:cNvPr id="13" name="TextBox 12">
            <a:extLst>
              <a:ext uri="{FF2B5EF4-FFF2-40B4-BE49-F238E27FC236}">
                <a16:creationId xmlns:a16="http://schemas.microsoft.com/office/drawing/2014/main" id="{42A2853E-7E3C-0947-9609-712861E30F3B}"/>
              </a:ext>
            </a:extLst>
          </p:cNvPr>
          <p:cNvSpPr txBox="1"/>
          <p:nvPr/>
        </p:nvSpPr>
        <p:spPr>
          <a:xfrm>
            <a:off x="9190771" y="1935158"/>
            <a:ext cx="3008245" cy="4154984"/>
          </a:xfrm>
          <a:prstGeom prst="rect">
            <a:avLst/>
          </a:prstGeom>
          <a:noFill/>
        </p:spPr>
        <p:txBody>
          <a:bodyPr wrap="square" rtlCol="0">
            <a:spAutoFit/>
          </a:bodyPr>
          <a:lstStyle/>
          <a:p>
            <a:r>
              <a:rPr lang="en-US" sz="2400" dirty="0">
                <a:latin typeface="Tw Cen MT" panose="020B0602020104020603" pitchFamily="34" charset="77"/>
              </a:rPr>
              <a:t>(2018) </a:t>
            </a:r>
            <a:r>
              <a:rPr lang="en-US" sz="2400" dirty="0" err="1">
                <a:latin typeface="Tw Cen MT" panose="020B0602020104020603" pitchFamily="34" charset="77"/>
              </a:rPr>
              <a:t>Paskaita-koncertas</a:t>
            </a:r>
            <a:r>
              <a:rPr lang="en-US" sz="2400" dirty="0">
                <a:latin typeface="Tw Cen MT" panose="020B0602020104020603" pitchFamily="34" charset="77"/>
              </a:rPr>
              <a:t> „Donato </a:t>
            </a:r>
            <a:r>
              <a:rPr lang="en-US" sz="2400" dirty="0" err="1">
                <a:latin typeface="Tw Cen MT" panose="020B0602020104020603" pitchFamily="34" charset="77"/>
              </a:rPr>
              <a:t>Zakaro</a:t>
            </a:r>
            <a:r>
              <a:rPr lang="en-US" sz="2400" dirty="0">
                <a:latin typeface="Tw Cen MT" panose="020B0602020104020603" pitchFamily="34" charset="77"/>
              </a:rPr>
              <a:t> </a:t>
            </a:r>
            <a:r>
              <a:rPr lang="en-US" sz="2400" dirty="0" err="1">
                <a:latin typeface="Tw Cen MT" panose="020B0602020104020603" pitchFamily="34" charset="77"/>
              </a:rPr>
              <a:t>religinė</a:t>
            </a:r>
            <a:r>
              <a:rPr lang="en-US" sz="2400" dirty="0">
                <a:latin typeface="Tw Cen MT" panose="020B0602020104020603" pitchFamily="34" charset="77"/>
              </a:rPr>
              <a:t> </a:t>
            </a:r>
            <a:r>
              <a:rPr lang="en-US" sz="2400" dirty="0" err="1">
                <a:latin typeface="Tw Cen MT" panose="020B0602020104020603" pitchFamily="34" charset="77"/>
              </a:rPr>
              <a:t>kūryba</a:t>
            </a:r>
            <a:r>
              <a:rPr lang="en-US" sz="2400" dirty="0">
                <a:latin typeface="Tw Cen MT" panose="020B0602020104020603" pitchFamily="34" charset="77"/>
              </a:rPr>
              <a:t> </a:t>
            </a:r>
            <a:r>
              <a:rPr lang="en-US" sz="2400" dirty="0" err="1">
                <a:latin typeface="Tw Cen MT" panose="020B0602020104020603" pitchFamily="34" charset="77"/>
              </a:rPr>
              <a:t>chorui</a:t>
            </a:r>
            <a:r>
              <a:rPr lang="en-US" sz="2400" dirty="0">
                <a:latin typeface="Tw Cen MT" panose="020B0602020104020603" pitchFamily="34" charset="77"/>
              </a:rPr>
              <a:t>: </a:t>
            </a:r>
            <a:r>
              <a:rPr lang="en-US" sz="2400" dirty="0" err="1">
                <a:latin typeface="Tw Cen MT" panose="020B0602020104020603" pitchFamily="34" charset="77"/>
              </a:rPr>
              <a:t>ypatybės</a:t>
            </a:r>
            <a:r>
              <a:rPr lang="en-US" sz="2400" dirty="0">
                <a:latin typeface="Tw Cen MT" panose="020B0602020104020603" pitchFamily="34" charset="77"/>
              </a:rPr>
              <a:t>, </a:t>
            </a:r>
            <a:r>
              <a:rPr lang="en-US" sz="2400" dirty="0" err="1">
                <a:latin typeface="Tw Cen MT" panose="020B0602020104020603" pitchFamily="34" charset="77"/>
              </a:rPr>
              <a:t>dėsningumai</a:t>
            </a:r>
            <a:r>
              <a:rPr lang="en-US" sz="2400" dirty="0">
                <a:latin typeface="Tw Cen MT" panose="020B0602020104020603" pitchFamily="34" charset="77"/>
              </a:rPr>
              <a:t>, </a:t>
            </a:r>
            <a:r>
              <a:rPr lang="en-US" sz="2400" dirty="0" err="1">
                <a:latin typeface="Tw Cen MT" panose="020B0602020104020603" pitchFamily="34" charset="77"/>
              </a:rPr>
              <a:t>atlikimo</a:t>
            </a:r>
            <a:r>
              <a:rPr lang="en-US" sz="2400" dirty="0">
                <a:latin typeface="Tw Cen MT" panose="020B0602020104020603" pitchFamily="34" charset="77"/>
              </a:rPr>
              <a:t> </a:t>
            </a:r>
            <a:r>
              <a:rPr lang="en-US" sz="2400" dirty="0" err="1">
                <a:latin typeface="Tw Cen MT" panose="020B0602020104020603" pitchFamily="34" charset="77"/>
              </a:rPr>
              <a:t>galimybės</a:t>
            </a:r>
            <a:r>
              <a:rPr lang="en-US" sz="2400" dirty="0">
                <a:latin typeface="Tw Cen MT" panose="020B0602020104020603" pitchFamily="34" charset="77"/>
              </a:rPr>
              <a:t>“ (</a:t>
            </a:r>
            <a:r>
              <a:rPr lang="en-US" sz="2400" dirty="0" err="1">
                <a:latin typeface="Tw Cen MT" panose="020B0602020104020603" pitchFamily="34" charset="77"/>
              </a:rPr>
              <a:t>Bendradarbiaujant</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Šiaulių</a:t>
            </a:r>
            <a:r>
              <a:rPr lang="en-US" sz="2400" dirty="0">
                <a:latin typeface="Tw Cen MT" panose="020B0602020104020603" pitchFamily="34" charset="77"/>
              </a:rPr>
              <a:t> </a:t>
            </a:r>
            <a:r>
              <a:rPr lang="en-US" sz="2400" dirty="0" err="1">
                <a:latin typeface="Tw Cen MT" panose="020B0602020104020603" pitchFamily="34" charset="77"/>
              </a:rPr>
              <a:t>valstybiniu</a:t>
            </a:r>
            <a:r>
              <a:rPr lang="en-US" sz="2400" dirty="0">
                <a:latin typeface="Tw Cen MT" panose="020B0602020104020603" pitchFamily="34" charset="77"/>
              </a:rPr>
              <a:t> </a:t>
            </a:r>
            <a:r>
              <a:rPr lang="en-US" sz="2400" dirty="0" err="1">
                <a:latin typeface="Tw Cen MT" panose="020B0602020104020603" pitchFamily="34" charset="77"/>
              </a:rPr>
              <a:t>kameriniu</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Polifonija</a:t>
            </a:r>
            <a:r>
              <a:rPr lang="en-US" sz="2400" dirty="0">
                <a:latin typeface="Tw Cen MT" panose="020B0602020104020603" pitchFamily="34" charset="77"/>
              </a:rPr>
              <a:t>“);</a:t>
            </a:r>
          </a:p>
        </p:txBody>
      </p:sp>
    </p:spTree>
    <p:extLst>
      <p:ext uri="{BB962C8B-B14F-4D97-AF65-F5344CB8AC3E}">
        <p14:creationId xmlns:p14="http://schemas.microsoft.com/office/powerpoint/2010/main" val="6372730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654" y="934783"/>
            <a:ext cx="2956063" cy="1325563"/>
          </a:xfrm>
        </p:spPr>
        <p:txBody>
          <a:bodyPr/>
          <a:lstStyle/>
          <a:p>
            <a:pPr algn="ctr"/>
            <a:r>
              <a:rPr lang="en-US" dirty="0" err="1">
                <a:latin typeface="Tw Cen MT" panose="020B0602020104020603" pitchFamily="34" charset="77"/>
              </a:rPr>
              <a:t>Projektai</a:t>
            </a:r>
            <a:endParaRPr lang="en-US" dirty="0">
              <a:latin typeface="Tw Cen MT" panose="020B0602020104020603" pitchFamily="34" charset="77"/>
            </a:endParaRPr>
          </a:p>
        </p:txBody>
      </p:sp>
      <p:sp>
        <p:nvSpPr>
          <p:cNvPr id="4" name="TextBox 3"/>
          <p:cNvSpPr txBox="1"/>
          <p:nvPr/>
        </p:nvSpPr>
        <p:spPr>
          <a:xfrm>
            <a:off x="10694894" y="6222534"/>
            <a:ext cx="1317812" cy="523220"/>
          </a:xfrm>
          <a:prstGeom prst="rect">
            <a:avLst/>
          </a:prstGeom>
          <a:noFill/>
        </p:spPr>
        <p:txBody>
          <a:bodyPr wrap="square" rtlCol="0">
            <a:spAutoFit/>
          </a:bodyPr>
          <a:lstStyle/>
          <a:p>
            <a:r>
              <a:rPr lang="en-US" sz="2800" b="1" dirty="0" err="1"/>
              <a:t>P</a:t>
            </a:r>
            <a:r>
              <a:rPr lang="en-US" sz="1400" dirty="0" err="1"/>
              <a:t>raeitis</a:t>
            </a:r>
            <a:endParaRPr lang="en-US" sz="1400" dirty="0"/>
          </a:p>
        </p:txBody>
      </p:sp>
      <p:sp>
        <p:nvSpPr>
          <p:cNvPr id="12" name="Oval 11">
            <a:extLst>
              <a:ext uri="{FF2B5EF4-FFF2-40B4-BE49-F238E27FC236}">
                <a16:creationId xmlns:a16="http://schemas.microsoft.com/office/drawing/2014/main" id="{E2728C13-C356-424E-AE60-99570A2838DD}"/>
              </a:ext>
            </a:extLst>
          </p:cNvPr>
          <p:cNvSpPr/>
          <p:nvPr/>
        </p:nvSpPr>
        <p:spPr>
          <a:xfrm>
            <a:off x="253426" y="-249547"/>
            <a:ext cx="3607995" cy="3510409"/>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TextBox 12">
            <a:extLst>
              <a:ext uri="{FF2B5EF4-FFF2-40B4-BE49-F238E27FC236}">
                <a16:creationId xmlns:a16="http://schemas.microsoft.com/office/drawing/2014/main" id="{2F8FFDE2-30E7-0B4E-BD9B-C65CF17CEEA1}"/>
              </a:ext>
            </a:extLst>
          </p:cNvPr>
          <p:cNvSpPr txBox="1"/>
          <p:nvPr/>
        </p:nvSpPr>
        <p:spPr>
          <a:xfrm>
            <a:off x="899737" y="212995"/>
            <a:ext cx="2743200" cy="2585323"/>
          </a:xfrm>
          <a:prstGeom prst="rect">
            <a:avLst/>
          </a:prstGeom>
          <a:noFill/>
        </p:spPr>
        <p:txBody>
          <a:bodyPr wrap="square" rtlCol="0">
            <a:spAutoFit/>
          </a:bodyPr>
          <a:lstStyle/>
          <a:p>
            <a:r>
              <a:rPr lang="en-US" sz="2400" dirty="0">
                <a:latin typeface="Tw Cen MT" panose="020B0602020104020603" pitchFamily="34" charset="77"/>
              </a:rPr>
              <a:t>(2018) </a:t>
            </a:r>
            <a:r>
              <a:rPr lang="en-US" sz="2400" dirty="0" err="1">
                <a:latin typeface="Tw Cen MT" panose="020B0602020104020603" pitchFamily="34" charset="77"/>
              </a:rPr>
              <a:t>Seminaras</a:t>
            </a:r>
            <a:r>
              <a:rPr lang="en-US" sz="2400" dirty="0">
                <a:latin typeface="Tw Cen MT" panose="020B0602020104020603" pitchFamily="34" charset="77"/>
              </a:rPr>
              <a:t> (</a:t>
            </a:r>
            <a:r>
              <a:rPr lang="en-US" sz="2400" i="1" dirty="0">
                <a:latin typeface="Tw Cen MT" panose="020B0602020104020603" pitchFamily="34" charset="77"/>
              </a:rPr>
              <a:t>discovery </a:t>
            </a:r>
            <a:r>
              <a:rPr lang="en-US" sz="2400" i="1" dirty="0" err="1">
                <a:latin typeface="Tw Cen MT" panose="020B0602020104020603" pitchFamily="34" charset="77"/>
              </a:rPr>
              <a:t>atellier</a:t>
            </a:r>
            <a:r>
              <a:rPr lang="en-US" sz="2400" dirty="0">
                <a:latin typeface="Tw Cen MT" panose="020B0602020104020603" pitchFamily="34" charset="77"/>
              </a:rPr>
              <a:t>) Pearls of Baltic Contemporary Music (</a:t>
            </a:r>
            <a:r>
              <a:rPr lang="en-US" sz="2400" i="1" dirty="0">
                <a:latin typeface="Tw Cen MT" panose="020B0602020104020603" pitchFamily="34" charset="77"/>
              </a:rPr>
              <a:t>Europa </a:t>
            </a:r>
            <a:r>
              <a:rPr lang="en-US" sz="2400" i="1" dirty="0" err="1">
                <a:latin typeface="Tw Cen MT" panose="020B0602020104020603" pitchFamily="34" charset="77"/>
              </a:rPr>
              <a:t>Cantat</a:t>
            </a:r>
            <a:r>
              <a:rPr lang="en-US" sz="2400" i="1" dirty="0">
                <a:latin typeface="Tw Cen MT" panose="020B0602020104020603" pitchFamily="34" charset="77"/>
              </a:rPr>
              <a:t> Tallinn, </a:t>
            </a:r>
            <a:r>
              <a:rPr lang="en-US" sz="2400" i="1" dirty="0" err="1">
                <a:latin typeface="Tw Cen MT" panose="020B0602020104020603" pitchFamily="34" charset="77"/>
              </a:rPr>
              <a:t>Estija</a:t>
            </a:r>
            <a:r>
              <a:rPr lang="en-US" sz="2400" dirty="0">
                <a:latin typeface="Tw Cen MT" panose="020B0602020104020603" pitchFamily="34" charset="77"/>
              </a:rPr>
              <a:t>)</a:t>
            </a:r>
          </a:p>
          <a:p>
            <a:endParaRPr lang="en-LT" dirty="0">
              <a:latin typeface="Tw Cen MT" panose="020B0602020104020603" pitchFamily="34" charset="77"/>
            </a:endParaRPr>
          </a:p>
        </p:txBody>
      </p:sp>
      <p:sp>
        <p:nvSpPr>
          <p:cNvPr id="14" name="Oval 13">
            <a:extLst>
              <a:ext uri="{FF2B5EF4-FFF2-40B4-BE49-F238E27FC236}">
                <a16:creationId xmlns:a16="http://schemas.microsoft.com/office/drawing/2014/main" id="{6E5F87B4-57E4-4847-A649-F1E295CDE31E}"/>
              </a:ext>
            </a:extLst>
          </p:cNvPr>
          <p:cNvSpPr/>
          <p:nvPr/>
        </p:nvSpPr>
        <p:spPr>
          <a:xfrm>
            <a:off x="899736" y="2798318"/>
            <a:ext cx="4671391" cy="4323616"/>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5" name="TextBox 14">
            <a:extLst>
              <a:ext uri="{FF2B5EF4-FFF2-40B4-BE49-F238E27FC236}">
                <a16:creationId xmlns:a16="http://schemas.microsoft.com/office/drawing/2014/main" id="{26ED8703-2169-1643-9B7C-188D0F3EAECD}"/>
              </a:ext>
            </a:extLst>
          </p:cNvPr>
          <p:cNvSpPr txBox="1"/>
          <p:nvPr/>
        </p:nvSpPr>
        <p:spPr>
          <a:xfrm>
            <a:off x="1473248" y="3666328"/>
            <a:ext cx="3715579" cy="3046988"/>
          </a:xfrm>
          <a:prstGeom prst="rect">
            <a:avLst/>
          </a:prstGeom>
          <a:noFill/>
        </p:spPr>
        <p:txBody>
          <a:bodyPr wrap="square" rtlCol="0">
            <a:spAutoFit/>
          </a:bodyPr>
          <a:lstStyle/>
          <a:p>
            <a:r>
              <a:rPr lang="en-US" sz="2400" dirty="0">
                <a:latin typeface="Tw Cen MT" panose="020B0602020104020603" pitchFamily="34" charset="77"/>
              </a:rPr>
              <a:t>(2019) </a:t>
            </a:r>
            <a:r>
              <a:rPr lang="en-US" sz="2400" dirty="0" err="1">
                <a:latin typeface="Tw Cen MT" panose="020B0602020104020603" pitchFamily="34" charset="77"/>
              </a:rPr>
              <a:t>Kvalifikacijos</a:t>
            </a:r>
            <a:r>
              <a:rPr lang="en-US" sz="2400" dirty="0">
                <a:latin typeface="Tw Cen MT" panose="020B0602020104020603" pitchFamily="34" charset="77"/>
              </a:rPr>
              <a:t> </a:t>
            </a:r>
            <a:r>
              <a:rPr lang="en-US" sz="2400" dirty="0" err="1">
                <a:latin typeface="Tw Cen MT" panose="020B0602020104020603" pitchFamily="34" charset="77"/>
              </a:rPr>
              <a:t>kėlimo</a:t>
            </a:r>
            <a:r>
              <a:rPr lang="en-US" sz="2400" dirty="0">
                <a:latin typeface="Tw Cen MT" panose="020B0602020104020603" pitchFamily="34" charset="77"/>
              </a:rPr>
              <a:t> </a:t>
            </a:r>
            <a:r>
              <a:rPr lang="en-US" sz="2400" dirty="0" err="1">
                <a:latin typeface="Tw Cen MT" panose="020B0602020104020603" pitchFamily="34" charset="77"/>
              </a:rPr>
              <a:t>kursai</a:t>
            </a:r>
            <a:r>
              <a:rPr lang="en-US" sz="2400" dirty="0">
                <a:latin typeface="Tw Cen MT" panose="020B0602020104020603" pitchFamily="34" charset="77"/>
              </a:rPr>
              <a:t> </a:t>
            </a:r>
            <a:r>
              <a:rPr lang="en-US" sz="2400" dirty="0" err="1">
                <a:latin typeface="Tw Cen MT" panose="020B0602020104020603" pitchFamily="34" charset="77"/>
              </a:rPr>
              <a:t>Lietuvos</a:t>
            </a:r>
            <a:r>
              <a:rPr lang="en-US" sz="2400" dirty="0">
                <a:latin typeface="Tw Cen MT" panose="020B0602020104020603" pitchFamily="34" charset="77"/>
              </a:rPr>
              <a:t> </a:t>
            </a:r>
            <a:r>
              <a:rPr lang="en-US" sz="2400" dirty="0" err="1">
                <a:latin typeface="Tw Cen MT" panose="020B0602020104020603" pitchFamily="34" charset="77"/>
              </a:rPr>
              <a:t>chorvedžiams</a:t>
            </a:r>
            <a:r>
              <a:rPr lang="en-US" sz="2400" dirty="0">
                <a:latin typeface="Tw Cen MT" panose="020B0602020104020603" pitchFamily="34" charset="77"/>
              </a:rPr>
              <a:t> „Choro </a:t>
            </a:r>
            <a:r>
              <a:rPr lang="en-US" sz="2400" dirty="0" err="1">
                <a:latin typeface="Tw Cen MT" panose="020B0602020104020603" pitchFamily="34" charset="77"/>
              </a:rPr>
              <a:t>diena</a:t>
            </a:r>
            <a:r>
              <a:rPr lang="en-US" sz="2400" dirty="0">
                <a:latin typeface="Tw Cen MT" panose="020B0602020104020603" pitchFamily="34" charset="77"/>
              </a:rPr>
              <a:t>“ (</a:t>
            </a:r>
            <a:r>
              <a:rPr lang="en-US" sz="2400" dirty="0" err="1">
                <a:latin typeface="Tw Cen MT" panose="020B0602020104020603" pitchFamily="34" charset="77"/>
              </a:rPr>
              <a:t>bendradarbiaujant</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Berniukų</a:t>
            </a:r>
            <a:r>
              <a:rPr lang="en-US" sz="2400" dirty="0">
                <a:latin typeface="Tw Cen MT" panose="020B0602020104020603" pitchFamily="34" charset="77"/>
              </a:rPr>
              <a:t> </a:t>
            </a:r>
            <a:r>
              <a:rPr lang="en-US" sz="2400" dirty="0" err="1">
                <a:latin typeface="Tw Cen MT" panose="020B0602020104020603" pitchFamily="34" charset="77"/>
              </a:rPr>
              <a:t>ir</a:t>
            </a:r>
            <a:r>
              <a:rPr lang="en-US" sz="2400" dirty="0">
                <a:latin typeface="Tw Cen MT" panose="020B0602020104020603" pitchFamily="34" charset="77"/>
              </a:rPr>
              <a:t> </a:t>
            </a:r>
            <a:r>
              <a:rPr lang="en-US" sz="2400" dirty="0" err="1">
                <a:latin typeface="Tw Cen MT" panose="020B0602020104020603" pitchFamily="34" charset="77"/>
              </a:rPr>
              <a:t>jaunuolių</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Ąžuoliukas</a:t>
            </a:r>
            <a:r>
              <a:rPr lang="en-US" sz="2400" dirty="0">
                <a:latin typeface="Tw Cen MT" panose="020B0602020104020603" pitchFamily="34" charset="77"/>
              </a:rPr>
              <a:t>“, Z. </a:t>
            </a:r>
            <a:r>
              <a:rPr lang="en-US" sz="2400" dirty="0" err="1">
                <a:latin typeface="Tw Cen MT" panose="020B0602020104020603" pitchFamily="34" charset="77"/>
              </a:rPr>
              <a:t>Bružaite</a:t>
            </a:r>
            <a:r>
              <a:rPr lang="en-US" sz="2400" dirty="0">
                <a:latin typeface="Tw Cen MT" panose="020B0602020104020603" pitchFamily="34" charset="77"/>
              </a:rPr>
              <a:t>, L. </a:t>
            </a:r>
            <a:r>
              <a:rPr lang="en-US" sz="2400" dirty="0" err="1">
                <a:latin typeface="Tw Cen MT" panose="020B0602020104020603" pitchFamily="34" charset="77"/>
              </a:rPr>
              <a:t>Norvaišu</a:t>
            </a:r>
            <a:r>
              <a:rPr lang="en-US" sz="2400" dirty="0">
                <a:latin typeface="Tw Cen MT" panose="020B0602020104020603" pitchFamily="34" charset="77"/>
              </a:rPr>
              <a:t>, L. </a:t>
            </a:r>
            <a:r>
              <a:rPr lang="en-US" sz="2400" dirty="0" err="1">
                <a:latin typeface="Tw Cen MT" panose="020B0602020104020603" pitchFamily="34" charset="77"/>
              </a:rPr>
              <a:t>Dubosaite</a:t>
            </a:r>
            <a:r>
              <a:rPr lang="en-US" sz="2400" dirty="0">
                <a:latin typeface="Tw Cen MT" panose="020B0602020104020603" pitchFamily="34" charset="77"/>
              </a:rPr>
              <a:t>, D. </a:t>
            </a:r>
            <a:r>
              <a:rPr lang="en-US" sz="2400" dirty="0" err="1">
                <a:latin typeface="Tw Cen MT" panose="020B0602020104020603" pitchFamily="34" charset="77"/>
              </a:rPr>
              <a:t>Leipuviene</a:t>
            </a:r>
            <a:r>
              <a:rPr lang="en-US" sz="2400" dirty="0">
                <a:latin typeface="Tw Cen MT" panose="020B0602020104020603" pitchFamily="34" charset="77"/>
              </a:rPr>
              <a:t>, R. </a:t>
            </a:r>
            <a:r>
              <a:rPr lang="en-US" sz="2400" dirty="0" err="1">
                <a:latin typeface="Tw Cen MT" panose="020B0602020104020603" pitchFamily="34" charset="77"/>
              </a:rPr>
              <a:t>Budriu</a:t>
            </a:r>
            <a:r>
              <a:rPr lang="en-US" sz="2400" dirty="0">
                <a:latin typeface="Tw Cen MT" panose="020B0602020104020603" pitchFamily="34" charset="77"/>
              </a:rPr>
              <a:t>)</a:t>
            </a:r>
          </a:p>
        </p:txBody>
      </p:sp>
      <p:sp>
        <p:nvSpPr>
          <p:cNvPr id="16" name="Oval 15">
            <a:extLst>
              <a:ext uri="{FF2B5EF4-FFF2-40B4-BE49-F238E27FC236}">
                <a16:creationId xmlns:a16="http://schemas.microsoft.com/office/drawing/2014/main" id="{67DD7968-BD5F-2B47-8A49-D896D2A794DB}"/>
              </a:ext>
            </a:extLst>
          </p:cNvPr>
          <p:cNvSpPr/>
          <p:nvPr/>
        </p:nvSpPr>
        <p:spPr>
          <a:xfrm>
            <a:off x="8260170" y="-921851"/>
            <a:ext cx="4671391" cy="4675155"/>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7" name="TextBox 16">
            <a:extLst>
              <a:ext uri="{FF2B5EF4-FFF2-40B4-BE49-F238E27FC236}">
                <a16:creationId xmlns:a16="http://schemas.microsoft.com/office/drawing/2014/main" id="{84DD4A11-DD4C-7A4C-89DD-9618B94E4E52}"/>
              </a:ext>
            </a:extLst>
          </p:cNvPr>
          <p:cNvSpPr txBox="1"/>
          <p:nvPr/>
        </p:nvSpPr>
        <p:spPr>
          <a:xfrm>
            <a:off x="9306338" y="26534"/>
            <a:ext cx="2885662" cy="3539430"/>
          </a:xfrm>
          <a:prstGeom prst="rect">
            <a:avLst/>
          </a:prstGeom>
          <a:noFill/>
        </p:spPr>
        <p:txBody>
          <a:bodyPr wrap="square" rtlCol="0">
            <a:spAutoFit/>
          </a:bodyPr>
          <a:lstStyle/>
          <a:p>
            <a:r>
              <a:rPr lang="en-US" sz="2800" dirty="0">
                <a:latin typeface="Tw Cen MT" panose="020B0602020104020603" pitchFamily="34" charset="77"/>
              </a:rPr>
              <a:t>(2019) </a:t>
            </a:r>
            <a:r>
              <a:rPr lang="en-US" sz="2800" dirty="0" err="1">
                <a:latin typeface="Tw Cen MT" panose="020B0602020104020603" pitchFamily="34" charset="77"/>
              </a:rPr>
              <a:t>Paskaitų-koncertų</a:t>
            </a:r>
            <a:r>
              <a:rPr lang="en-US" sz="2800" dirty="0">
                <a:latin typeface="Tw Cen MT" panose="020B0602020104020603" pitchFamily="34" charset="77"/>
              </a:rPr>
              <a:t> </a:t>
            </a:r>
            <a:r>
              <a:rPr lang="en-US" sz="2800" dirty="0" err="1">
                <a:latin typeface="Tw Cen MT" panose="020B0602020104020603" pitchFamily="34" charset="77"/>
              </a:rPr>
              <a:t>ciklas</a:t>
            </a:r>
            <a:r>
              <a:rPr lang="en-US" sz="2800" dirty="0">
                <a:latin typeface="Tw Cen MT" panose="020B0602020104020603" pitchFamily="34" charset="77"/>
              </a:rPr>
              <a:t> „</a:t>
            </a:r>
            <a:r>
              <a:rPr lang="en-US" sz="2800" dirty="0" err="1">
                <a:latin typeface="Tw Cen MT" panose="020B0602020104020603" pitchFamily="34" charset="77"/>
              </a:rPr>
              <a:t>Advento</a:t>
            </a:r>
            <a:r>
              <a:rPr lang="en-US" sz="2800" dirty="0">
                <a:latin typeface="Tw Cen MT" panose="020B0602020104020603" pitchFamily="34" charset="77"/>
              </a:rPr>
              <a:t> </a:t>
            </a:r>
            <a:r>
              <a:rPr lang="en-US" sz="2800" dirty="0" err="1">
                <a:latin typeface="Tw Cen MT" panose="020B0602020104020603" pitchFamily="34" charset="77"/>
              </a:rPr>
              <a:t>akordas</a:t>
            </a:r>
            <a:r>
              <a:rPr lang="en-US" sz="2800" dirty="0">
                <a:latin typeface="Tw Cen MT" panose="020B0602020104020603" pitchFamily="34" charset="77"/>
              </a:rPr>
              <a:t>“ (</a:t>
            </a:r>
            <a:r>
              <a:rPr lang="en-US" sz="2800" dirty="0" err="1">
                <a:latin typeface="Tw Cen MT" panose="020B0602020104020603" pitchFamily="34" charset="77"/>
              </a:rPr>
              <a:t>bendradarbiaujant</a:t>
            </a:r>
            <a:r>
              <a:rPr lang="en-US" sz="2800" dirty="0">
                <a:latin typeface="Tw Cen MT" panose="020B0602020104020603" pitchFamily="34" charset="77"/>
              </a:rPr>
              <a:t> </a:t>
            </a:r>
            <a:r>
              <a:rPr lang="en-US" sz="2800" dirty="0" err="1">
                <a:latin typeface="Tw Cen MT" panose="020B0602020104020603" pitchFamily="34" charset="77"/>
              </a:rPr>
              <a:t>su</a:t>
            </a:r>
            <a:r>
              <a:rPr lang="en-US" sz="2800" dirty="0">
                <a:latin typeface="Tw Cen MT" panose="020B0602020104020603" pitchFamily="34" charset="77"/>
              </a:rPr>
              <a:t> </a:t>
            </a:r>
            <a:r>
              <a:rPr lang="en-US" sz="2800" dirty="0" err="1">
                <a:latin typeface="Tw Cen MT" panose="020B0602020104020603" pitchFamily="34" charset="77"/>
              </a:rPr>
              <a:t>Šiaulių</a:t>
            </a:r>
            <a:r>
              <a:rPr lang="en-US" sz="2800" dirty="0">
                <a:latin typeface="Tw Cen MT" panose="020B0602020104020603" pitchFamily="34" charset="77"/>
              </a:rPr>
              <a:t> </a:t>
            </a:r>
            <a:r>
              <a:rPr lang="en-US" sz="2800" dirty="0" err="1">
                <a:latin typeface="Tw Cen MT" panose="020B0602020104020603" pitchFamily="34" charset="77"/>
              </a:rPr>
              <a:t>valstybiniu</a:t>
            </a:r>
            <a:r>
              <a:rPr lang="en-US" sz="2800" dirty="0">
                <a:latin typeface="Tw Cen MT" panose="020B0602020104020603" pitchFamily="34" charset="77"/>
              </a:rPr>
              <a:t> </a:t>
            </a:r>
            <a:r>
              <a:rPr lang="en-US" sz="2800" dirty="0" err="1">
                <a:latin typeface="Tw Cen MT" panose="020B0602020104020603" pitchFamily="34" charset="77"/>
              </a:rPr>
              <a:t>kameriniu</a:t>
            </a:r>
            <a:r>
              <a:rPr lang="en-US" sz="2800" dirty="0">
                <a:latin typeface="Tw Cen MT" panose="020B0602020104020603" pitchFamily="34" charset="77"/>
              </a:rPr>
              <a:t> </a:t>
            </a:r>
            <a:r>
              <a:rPr lang="en-US" sz="2800" dirty="0" err="1">
                <a:latin typeface="Tw Cen MT" panose="020B0602020104020603" pitchFamily="34" charset="77"/>
              </a:rPr>
              <a:t>choru</a:t>
            </a:r>
            <a:r>
              <a:rPr lang="en-US" sz="2800" dirty="0">
                <a:latin typeface="Tw Cen MT" panose="020B0602020104020603" pitchFamily="34" charset="77"/>
              </a:rPr>
              <a:t> „</a:t>
            </a:r>
            <a:r>
              <a:rPr lang="en-US" sz="2800" dirty="0" err="1">
                <a:latin typeface="Tw Cen MT" panose="020B0602020104020603" pitchFamily="34" charset="77"/>
              </a:rPr>
              <a:t>Polifonija</a:t>
            </a:r>
            <a:r>
              <a:rPr lang="en-US" sz="2800" dirty="0">
                <a:latin typeface="Tw Cen MT" panose="020B0602020104020603" pitchFamily="34" charset="77"/>
              </a:rPr>
              <a:t>“)</a:t>
            </a:r>
            <a:endParaRPr lang="en-LT" sz="2800" dirty="0">
              <a:latin typeface="Tw Cen MT" panose="020B0602020104020603" pitchFamily="34" charset="77"/>
            </a:endParaRPr>
          </a:p>
        </p:txBody>
      </p:sp>
      <p:sp>
        <p:nvSpPr>
          <p:cNvPr id="20" name="Oval 19">
            <a:extLst>
              <a:ext uri="{FF2B5EF4-FFF2-40B4-BE49-F238E27FC236}">
                <a16:creationId xmlns:a16="http://schemas.microsoft.com/office/drawing/2014/main" id="{89B2D237-4944-8342-B428-3E01D3DDA692}"/>
              </a:ext>
            </a:extLst>
          </p:cNvPr>
          <p:cNvSpPr/>
          <p:nvPr/>
        </p:nvSpPr>
        <p:spPr>
          <a:xfrm>
            <a:off x="5327671" y="2266903"/>
            <a:ext cx="4395438" cy="4591098"/>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3" name="TextBox 22">
            <a:extLst>
              <a:ext uri="{FF2B5EF4-FFF2-40B4-BE49-F238E27FC236}">
                <a16:creationId xmlns:a16="http://schemas.microsoft.com/office/drawing/2014/main" id="{2B174984-3FAD-F445-A1EC-1ACB224FBE05}"/>
              </a:ext>
            </a:extLst>
          </p:cNvPr>
          <p:cNvSpPr txBox="1"/>
          <p:nvPr/>
        </p:nvSpPr>
        <p:spPr>
          <a:xfrm>
            <a:off x="5833063" y="3753304"/>
            <a:ext cx="3139309" cy="2062103"/>
          </a:xfrm>
          <a:prstGeom prst="rect">
            <a:avLst/>
          </a:prstGeom>
          <a:noFill/>
        </p:spPr>
        <p:txBody>
          <a:bodyPr wrap="square" rtlCol="0">
            <a:spAutoFit/>
          </a:bodyPr>
          <a:lstStyle/>
          <a:p>
            <a:r>
              <a:rPr lang="en-US" sz="3200" dirty="0">
                <a:latin typeface="Tw Cen MT" panose="020B0602020104020603" pitchFamily="34" charset="77"/>
              </a:rPr>
              <a:t>(2019) </a:t>
            </a:r>
            <a:r>
              <a:rPr lang="en-US" sz="3200" dirty="0" err="1">
                <a:latin typeface="Tw Cen MT" panose="020B0602020104020603" pitchFamily="34" charset="77"/>
              </a:rPr>
              <a:t>Inicijuotas</a:t>
            </a:r>
            <a:r>
              <a:rPr lang="en-US" sz="3200" dirty="0">
                <a:latin typeface="Tw Cen MT" panose="020B0602020104020603" pitchFamily="34" charset="77"/>
              </a:rPr>
              <a:t> Z. </a:t>
            </a:r>
            <a:r>
              <a:rPr lang="en-US" sz="3200" dirty="0" err="1">
                <a:latin typeface="Tw Cen MT" panose="020B0602020104020603" pitchFamily="34" charset="77"/>
              </a:rPr>
              <a:t>Bružaitės</a:t>
            </a:r>
            <a:r>
              <a:rPr lang="en-US" sz="3200" dirty="0">
                <a:latin typeface="Tw Cen MT" panose="020B0602020104020603" pitchFamily="34" charset="77"/>
              </a:rPr>
              <a:t> </a:t>
            </a:r>
            <a:r>
              <a:rPr lang="en-US" sz="3200" dirty="0" err="1">
                <a:latin typeface="Tw Cen MT" panose="020B0602020104020603" pitchFamily="34" charset="77"/>
              </a:rPr>
              <a:t>kūrinys</a:t>
            </a:r>
            <a:r>
              <a:rPr lang="en-US" sz="3200" dirty="0">
                <a:latin typeface="Tw Cen MT" panose="020B0602020104020603" pitchFamily="34" charset="77"/>
              </a:rPr>
              <a:t> </a:t>
            </a:r>
          </a:p>
          <a:p>
            <a:r>
              <a:rPr lang="en-US" sz="3200" dirty="0">
                <a:latin typeface="Tw Cen MT" panose="020B0602020104020603" pitchFamily="34" charset="77"/>
              </a:rPr>
              <a:t>„</a:t>
            </a:r>
            <a:r>
              <a:rPr lang="en-US" sz="3200" dirty="0" err="1">
                <a:latin typeface="Tw Cen MT" panose="020B0602020104020603" pitchFamily="34" charset="77"/>
              </a:rPr>
              <a:t>Vilties</a:t>
            </a:r>
            <a:r>
              <a:rPr lang="en-US" sz="3200" dirty="0">
                <a:latin typeface="Tw Cen MT" panose="020B0602020104020603" pitchFamily="34" charset="77"/>
              </a:rPr>
              <a:t> </a:t>
            </a:r>
            <a:r>
              <a:rPr lang="en-US" sz="3200" dirty="0" err="1">
                <a:latin typeface="Tw Cen MT" panose="020B0602020104020603" pitchFamily="34" charset="77"/>
              </a:rPr>
              <a:t>mišios</a:t>
            </a:r>
            <a:r>
              <a:rPr lang="en-US" sz="3200" dirty="0">
                <a:latin typeface="Tw Cen MT" panose="020B0602020104020603" pitchFamily="34" charset="77"/>
              </a:rPr>
              <a:t>“</a:t>
            </a:r>
          </a:p>
        </p:txBody>
      </p:sp>
    </p:spTree>
    <p:extLst>
      <p:ext uri="{BB962C8B-B14F-4D97-AF65-F5344CB8AC3E}">
        <p14:creationId xmlns:p14="http://schemas.microsoft.com/office/powerpoint/2010/main" val="2601112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05" y="545461"/>
            <a:ext cx="10515600" cy="1325563"/>
          </a:xfrm>
        </p:spPr>
        <p:txBody>
          <a:bodyPr/>
          <a:lstStyle/>
          <a:p>
            <a:pPr algn="ctr"/>
            <a:r>
              <a:rPr lang="en-US" dirty="0" err="1">
                <a:latin typeface="Tw Cen MT" panose="020B0602020104020603" pitchFamily="34" charset="77"/>
              </a:rPr>
              <a:t>Projektai</a:t>
            </a:r>
            <a:endParaRPr lang="en-US" dirty="0">
              <a:latin typeface="Tw Cen MT" panose="020B0602020104020603" pitchFamily="34" charset="77"/>
            </a:endParaRPr>
          </a:p>
        </p:txBody>
      </p:sp>
      <p:sp>
        <p:nvSpPr>
          <p:cNvPr id="4" name="Rectangle 3"/>
          <p:cNvSpPr/>
          <p:nvPr/>
        </p:nvSpPr>
        <p:spPr>
          <a:xfrm>
            <a:off x="10585728" y="5853797"/>
            <a:ext cx="1003993" cy="646331"/>
          </a:xfrm>
          <a:prstGeom prst="rect">
            <a:avLst/>
          </a:prstGeom>
        </p:spPr>
        <p:txBody>
          <a:bodyPr wrap="none">
            <a:spAutoFit/>
          </a:bodyPr>
          <a:lstStyle/>
          <a:p>
            <a:r>
              <a:rPr lang="en-US" sz="3600" b="1" dirty="0" err="1">
                <a:latin typeface="Tw Cen MT" panose="020B0602020104020603" pitchFamily="34" charset="77"/>
              </a:rPr>
              <a:t>P</a:t>
            </a:r>
            <a:r>
              <a:rPr lang="en-US" dirty="0" err="1">
                <a:latin typeface="Tw Cen MT" panose="020B0602020104020603" pitchFamily="34" charset="77"/>
              </a:rPr>
              <a:t>raeitis</a:t>
            </a:r>
            <a:endParaRPr lang="en-US" dirty="0">
              <a:latin typeface="Tw Cen MT" panose="020B0602020104020603" pitchFamily="34" charset="77"/>
            </a:endParaRPr>
          </a:p>
        </p:txBody>
      </p:sp>
      <p:sp>
        <p:nvSpPr>
          <p:cNvPr id="5" name="Oval 4">
            <a:extLst>
              <a:ext uri="{FF2B5EF4-FFF2-40B4-BE49-F238E27FC236}">
                <a16:creationId xmlns:a16="http://schemas.microsoft.com/office/drawing/2014/main" id="{B51C35D9-DA65-2E49-80D0-A5D8802F1628}"/>
              </a:ext>
            </a:extLst>
          </p:cNvPr>
          <p:cNvSpPr/>
          <p:nvPr/>
        </p:nvSpPr>
        <p:spPr>
          <a:xfrm>
            <a:off x="124306" y="417692"/>
            <a:ext cx="4667609" cy="4611757"/>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latin typeface="Tw Cen MT" panose="020B0602020104020603" pitchFamily="34" charset="77"/>
            </a:endParaRPr>
          </a:p>
        </p:txBody>
      </p:sp>
      <p:sp>
        <p:nvSpPr>
          <p:cNvPr id="6" name="TextBox 5">
            <a:extLst>
              <a:ext uri="{FF2B5EF4-FFF2-40B4-BE49-F238E27FC236}">
                <a16:creationId xmlns:a16="http://schemas.microsoft.com/office/drawing/2014/main" id="{9525F8F7-8C36-4B44-BE44-30032BD29DF3}"/>
              </a:ext>
            </a:extLst>
          </p:cNvPr>
          <p:cNvSpPr txBox="1"/>
          <p:nvPr/>
        </p:nvSpPr>
        <p:spPr>
          <a:xfrm>
            <a:off x="1113395" y="1313474"/>
            <a:ext cx="2743200" cy="3046988"/>
          </a:xfrm>
          <a:prstGeom prst="rect">
            <a:avLst/>
          </a:prstGeom>
          <a:noFill/>
        </p:spPr>
        <p:txBody>
          <a:bodyPr wrap="square" rtlCol="0">
            <a:spAutoFit/>
          </a:bodyPr>
          <a:lstStyle/>
          <a:p>
            <a:r>
              <a:rPr lang="en-US" sz="2400" dirty="0">
                <a:latin typeface="Tw Cen MT" panose="020B0602020104020603" pitchFamily="34" charset="77"/>
              </a:rPr>
              <a:t>(2020) </a:t>
            </a:r>
            <a:r>
              <a:rPr lang="en-US" sz="2400" dirty="0" err="1">
                <a:latin typeface="Tw Cen MT" panose="020B0602020104020603" pitchFamily="34" charset="77"/>
              </a:rPr>
              <a:t>Projektas</a:t>
            </a:r>
            <a:r>
              <a:rPr lang="en-US" sz="2400" dirty="0">
                <a:latin typeface="Tw Cen MT" panose="020B0602020104020603" pitchFamily="34" charset="77"/>
              </a:rPr>
              <a:t> „</a:t>
            </a:r>
            <a:r>
              <a:rPr lang="en-US" sz="2400" dirty="0" err="1">
                <a:latin typeface="Tw Cen MT" panose="020B0602020104020603" pitchFamily="34" charset="77"/>
              </a:rPr>
              <a:t>Muzika</a:t>
            </a:r>
            <a:r>
              <a:rPr lang="en-US" sz="2400" dirty="0">
                <a:latin typeface="Tw Cen MT" panose="020B0602020104020603" pitchFamily="34" charset="77"/>
              </a:rPr>
              <a:t> </a:t>
            </a:r>
            <a:r>
              <a:rPr lang="en-US" sz="2400" dirty="0" err="1">
                <a:latin typeface="Tw Cen MT" panose="020B0602020104020603" pitchFamily="34" charset="77"/>
              </a:rPr>
              <a:t>Popiežiaus</a:t>
            </a:r>
            <a:r>
              <a:rPr lang="en-US" sz="2400" dirty="0">
                <a:latin typeface="Tw Cen MT" panose="020B0602020104020603" pitchFamily="34" charset="77"/>
              </a:rPr>
              <a:t> </a:t>
            </a:r>
            <a:r>
              <a:rPr lang="en-US" sz="2400" dirty="0" err="1">
                <a:latin typeface="Tw Cen MT" panose="020B0602020104020603" pitchFamily="34" charset="77"/>
              </a:rPr>
              <a:t>kelyje</a:t>
            </a:r>
            <a:r>
              <a:rPr lang="en-US" sz="2400" dirty="0">
                <a:latin typeface="Tw Cen MT" panose="020B0602020104020603" pitchFamily="34" charset="77"/>
              </a:rPr>
              <a:t>“ (</a:t>
            </a:r>
            <a:r>
              <a:rPr lang="en-US" sz="2400" dirty="0" err="1">
                <a:latin typeface="Tw Cen MT" panose="020B0602020104020603" pitchFamily="34" charset="77"/>
              </a:rPr>
              <a:t>bendradarbiaujant</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Šiaulių</a:t>
            </a:r>
            <a:r>
              <a:rPr lang="en-US" sz="2400" dirty="0">
                <a:latin typeface="Tw Cen MT" panose="020B0602020104020603" pitchFamily="34" charset="77"/>
              </a:rPr>
              <a:t> </a:t>
            </a:r>
            <a:r>
              <a:rPr lang="en-US" sz="2400" dirty="0" err="1">
                <a:latin typeface="Tw Cen MT" panose="020B0602020104020603" pitchFamily="34" charset="77"/>
              </a:rPr>
              <a:t>valstybiniu</a:t>
            </a:r>
            <a:r>
              <a:rPr lang="en-US" sz="2400" dirty="0">
                <a:latin typeface="Tw Cen MT" panose="020B0602020104020603" pitchFamily="34" charset="77"/>
              </a:rPr>
              <a:t> </a:t>
            </a:r>
            <a:r>
              <a:rPr lang="en-US" sz="2400" dirty="0" err="1">
                <a:latin typeface="Tw Cen MT" panose="020B0602020104020603" pitchFamily="34" charset="77"/>
              </a:rPr>
              <a:t>kameriniu</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Polifonija</a:t>
            </a:r>
            <a:r>
              <a:rPr lang="en-US" sz="2400" dirty="0">
                <a:latin typeface="Tw Cen MT" panose="020B0602020104020603" pitchFamily="34" charset="77"/>
              </a:rPr>
              <a:t>“ </a:t>
            </a:r>
            <a:r>
              <a:rPr lang="en-US" sz="2400" dirty="0" err="1">
                <a:latin typeface="Tw Cen MT" panose="020B0602020104020603" pitchFamily="34" charset="77"/>
              </a:rPr>
              <a:t>ir</a:t>
            </a:r>
            <a:r>
              <a:rPr lang="en-US" sz="2400" dirty="0">
                <a:latin typeface="Tw Cen MT" panose="020B0602020104020603" pitchFamily="34" charset="77"/>
              </a:rPr>
              <a:t> doc. dr. D. </a:t>
            </a:r>
            <a:r>
              <a:rPr lang="en-US" sz="2400" dirty="0" err="1">
                <a:latin typeface="Tw Cen MT" panose="020B0602020104020603" pitchFamily="34" charset="77"/>
              </a:rPr>
              <a:t>Kalavinskaite</a:t>
            </a:r>
            <a:r>
              <a:rPr lang="en-US" sz="2400" dirty="0">
                <a:latin typeface="Tw Cen MT" panose="020B0602020104020603" pitchFamily="34" charset="77"/>
              </a:rPr>
              <a:t>)</a:t>
            </a:r>
          </a:p>
        </p:txBody>
      </p:sp>
      <p:sp>
        <p:nvSpPr>
          <p:cNvPr id="7" name="Oval 6">
            <a:extLst>
              <a:ext uri="{FF2B5EF4-FFF2-40B4-BE49-F238E27FC236}">
                <a16:creationId xmlns:a16="http://schemas.microsoft.com/office/drawing/2014/main" id="{1AC37DBD-0453-EE41-9340-DA2170BF3110}"/>
              </a:ext>
            </a:extLst>
          </p:cNvPr>
          <p:cNvSpPr/>
          <p:nvPr/>
        </p:nvSpPr>
        <p:spPr>
          <a:xfrm>
            <a:off x="3860816" y="3228054"/>
            <a:ext cx="3607995" cy="3510409"/>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latin typeface="Tw Cen MT" panose="020B0602020104020603" pitchFamily="34" charset="77"/>
            </a:endParaRPr>
          </a:p>
        </p:txBody>
      </p:sp>
      <p:sp>
        <p:nvSpPr>
          <p:cNvPr id="8" name="TextBox 7">
            <a:extLst>
              <a:ext uri="{FF2B5EF4-FFF2-40B4-BE49-F238E27FC236}">
                <a16:creationId xmlns:a16="http://schemas.microsoft.com/office/drawing/2014/main" id="{BEE5D768-C4D4-684C-BAF8-5E84E509E124}"/>
              </a:ext>
            </a:extLst>
          </p:cNvPr>
          <p:cNvSpPr txBox="1"/>
          <p:nvPr/>
        </p:nvSpPr>
        <p:spPr>
          <a:xfrm>
            <a:off x="4515821" y="4550436"/>
            <a:ext cx="2743200" cy="830997"/>
          </a:xfrm>
          <a:prstGeom prst="rect">
            <a:avLst/>
          </a:prstGeom>
          <a:noFill/>
        </p:spPr>
        <p:txBody>
          <a:bodyPr wrap="square" rtlCol="0">
            <a:spAutoFit/>
          </a:bodyPr>
          <a:lstStyle/>
          <a:p>
            <a:r>
              <a:rPr lang="en-US" sz="2400" dirty="0">
                <a:latin typeface="Tw Cen MT" panose="020B0602020104020603" pitchFamily="34" charset="77"/>
              </a:rPr>
              <a:t>(2020) </a:t>
            </a:r>
            <a:r>
              <a:rPr lang="en-US" sz="2400" dirty="0" err="1">
                <a:latin typeface="Tw Cen MT" panose="020B0602020104020603" pitchFamily="34" charset="77"/>
              </a:rPr>
              <a:t>Projektas</a:t>
            </a:r>
            <a:r>
              <a:rPr lang="en-US" sz="2400" dirty="0">
                <a:latin typeface="Tw Cen MT" panose="020B0602020104020603" pitchFamily="34" charset="77"/>
              </a:rPr>
              <a:t> „</a:t>
            </a:r>
            <a:r>
              <a:rPr lang="en-US" sz="2400" dirty="0" err="1">
                <a:latin typeface="Tw Cen MT" panose="020B0602020104020603" pitchFamily="34" charset="77"/>
              </a:rPr>
              <a:t>Virtuali</a:t>
            </a:r>
            <a:r>
              <a:rPr lang="en-US" sz="2400" dirty="0">
                <a:latin typeface="Tw Cen MT" panose="020B0602020104020603" pitchFamily="34" charset="77"/>
              </a:rPr>
              <a:t> </a:t>
            </a:r>
            <a:r>
              <a:rPr lang="en-US" sz="2400" dirty="0" err="1">
                <a:latin typeface="Tw Cen MT" panose="020B0602020104020603" pitchFamily="34" charset="77"/>
              </a:rPr>
              <a:t>Polifonija</a:t>
            </a:r>
            <a:r>
              <a:rPr lang="en-US" sz="2400" dirty="0">
                <a:latin typeface="Tw Cen MT" panose="020B0602020104020603" pitchFamily="34" charset="77"/>
              </a:rPr>
              <a:t>“;</a:t>
            </a:r>
          </a:p>
        </p:txBody>
      </p:sp>
      <p:sp>
        <p:nvSpPr>
          <p:cNvPr id="9" name="Oval 8">
            <a:extLst>
              <a:ext uri="{FF2B5EF4-FFF2-40B4-BE49-F238E27FC236}">
                <a16:creationId xmlns:a16="http://schemas.microsoft.com/office/drawing/2014/main" id="{6B43FFA0-7598-694F-88BA-EB84F29B7BA0}"/>
              </a:ext>
            </a:extLst>
          </p:cNvPr>
          <p:cNvSpPr/>
          <p:nvPr/>
        </p:nvSpPr>
        <p:spPr>
          <a:xfrm>
            <a:off x="6595573" y="357872"/>
            <a:ext cx="5472121" cy="5598449"/>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latin typeface="Tw Cen MT" panose="020B0602020104020603" pitchFamily="34" charset="77"/>
            </a:endParaRPr>
          </a:p>
        </p:txBody>
      </p:sp>
      <p:sp>
        <p:nvSpPr>
          <p:cNvPr id="10" name="TextBox 9">
            <a:extLst>
              <a:ext uri="{FF2B5EF4-FFF2-40B4-BE49-F238E27FC236}">
                <a16:creationId xmlns:a16="http://schemas.microsoft.com/office/drawing/2014/main" id="{29960EF6-4EF6-D54C-8E51-A03E06BB6C2F}"/>
              </a:ext>
            </a:extLst>
          </p:cNvPr>
          <p:cNvSpPr txBox="1"/>
          <p:nvPr/>
        </p:nvSpPr>
        <p:spPr>
          <a:xfrm>
            <a:off x="7922469" y="1387381"/>
            <a:ext cx="3607995" cy="3539430"/>
          </a:xfrm>
          <a:prstGeom prst="rect">
            <a:avLst/>
          </a:prstGeom>
          <a:noFill/>
        </p:spPr>
        <p:txBody>
          <a:bodyPr wrap="square" rtlCol="0">
            <a:spAutoFit/>
          </a:bodyPr>
          <a:lstStyle/>
          <a:p>
            <a:r>
              <a:rPr lang="en-US" sz="2800" dirty="0">
                <a:latin typeface="Tw Cen MT" panose="020B0602020104020603" pitchFamily="34" charset="77"/>
              </a:rPr>
              <a:t>(2021) </a:t>
            </a:r>
            <a:r>
              <a:rPr lang="en-US" sz="2800" dirty="0" err="1">
                <a:latin typeface="Tw Cen MT" panose="020B0602020104020603" pitchFamily="34" charset="77"/>
              </a:rPr>
              <a:t>Laidų</a:t>
            </a:r>
            <a:r>
              <a:rPr lang="en-US" sz="2800" dirty="0">
                <a:latin typeface="Tw Cen MT" panose="020B0602020104020603" pitchFamily="34" charset="77"/>
              </a:rPr>
              <a:t> </a:t>
            </a:r>
            <a:r>
              <a:rPr lang="en-US" sz="2800" dirty="0" err="1">
                <a:latin typeface="Tw Cen MT" panose="020B0602020104020603" pitchFamily="34" charset="77"/>
              </a:rPr>
              <a:t>ciklas</a:t>
            </a:r>
            <a:r>
              <a:rPr lang="en-US" sz="2800" dirty="0">
                <a:latin typeface="Tw Cen MT" panose="020B0602020104020603" pitchFamily="34" charset="77"/>
              </a:rPr>
              <a:t> </a:t>
            </a:r>
            <a:r>
              <a:rPr lang="en-US" sz="2800" dirty="0" err="1">
                <a:latin typeface="Tw Cen MT" panose="020B0602020104020603" pitchFamily="34" charset="77"/>
              </a:rPr>
              <a:t>Marijos</a:t>
            </a:r>
            <a:r>
              <a:rPr lang="en-US" sz="2800" dirty="0">
                <a:latin typeface="Tw Cen MT" panose="020B0602020104020603" pitchFamily="34" charset="77"/>
              </a:rPr>
              <a:t> </a:t>
            </a:r>
            <a:r>
              <a:rPr lang="en-US" sz="2800" dirty="0" err="1">
                <a:latin typeface="Tw Cen MT" panose="020B0602020104020603" pitchFamily="34" charset="77"/>
              </a:rPr>
              <a:t>radijuje</a:t>
            </a:r>
            <a:r>
              <a:rPr lang="en-US" sz="2800" dirty="0">
                <a:latin typeface="Tw Cen MT" panose="020B0602020104020603" pitchFamily="34" charset="77"/>
              </a:rPr>
              <a:t> „</a:t>
            </a:r>
            <a:r>
              <a:rPr lang="en-US" sz="2800" dirty="0" err="1">
                <a:latin typeface="Tw Cen MT" panose="020B0602020104020603" pitchFamily="34" charset="77"/>
              </a:rPr>
              <a:t>Musica</a:t>
            </a:r>
            <a:r>
              <a:rPr lang="en-US" sz="2800" dirty="0">
                <a:latin typeface="Tw Cen MT" panose="020B0602020104020603" pitchFamily="34" charset="77"/>
              </a:rPr>
              <a:t> Sacra“ (</a:t>
            </a:r>
            <a:r>
              <a:rPr lang="en-US" sz="2800" dirty="0" err="1">
                <a:latin typeface="Tw Cen MT" panose="020B0602020104020603" pitchFamily="34" charset="77"/>
              </a:rPr>
              <a:t>bendrauta</a:t>
            </a:r>
            <a:r>
              <a:rPr lang="en-US" sz="2800" dirty="0">
                <a:latin typeface="Tw Cen MT" panose="020B0602020104020603" pitchFamily="34" charset="77"/>
              </a:rPr>
              <a:t> </a:t>
            </a:r>
            <a:r>
              <a:rPr lang="en-US" sz="2800" dirty="0" err="1">
                <a:latin typeface="Tw Cen MT" panose="020B0602020104020603" pitchFamily="34" charset="77"/>
              </a:rPr>
              <a:t>su</a:t>
            </a:r>
            <a:r>
              <a:rPr lang="en-US" sz="2800" dirty="0">
                <a:latin typeface="Tw Cen MT" panose="020B0602020104020603" pitchFamily="34" charset="77"/>
              </a:rPr>
              <a:t>: V. </a:t>
            </a:r>
            <a:r>
              <a:rPr lang="en-US" sz="2800" dirty="0" err="1">
                <a:latin typeface="Tw Cen MT" panose="020B0602020104020603" pitchFamily="34" charset="77"/>
              </a:rPr>
              <a:t>Miškiniu</a:t>
            </a:r>
            <a:r>
              <a:rPr lang="en-US" sz="2800" dirty="0">
                <a:latin typeface="Tw Cen MT" panose="020B0602020104020603" pitchFamily="34" charset="77"/>
              </a:rPr>
              <a:t>, V. </a:t>
            </a:r>
            <a:r>
              <a:rPr lang="en-US" sz="2800" dirty="0" err="1">
                <a:latin typeface="Tw Cen MT" panose="020B0602020104020603" pitchFamily="34" charset="77"/>
              </a:rPr>
              <a:t>Augustinu</a:t>
            </a:r>
            <a:r>
              <a:rPr lang="en-US" sz="2800" dirty="0">
                <a:latin typeface="Tw Cen MT" panose="020B0602020104020603" pitchFamily="34" charset="77"/>
              </a:rPr>
              <a:t>, K. </a:t>
            </a:r>
            <a:r>
              <a:rPr lang="en-US" sz="2800" dirty="0" err="1">
                <a:latin typeface="Tw Cen MT" panose="020B0602020104020603" pitchFamily="34" charset="77"/>
              </a:rPr>
              <a:t>Vasiliauskaite</a:t>
            </a:r>
            <a:r>
              <a:rPr lang="en-US" sz="2800" dirty="0">
                <a:latin typeface="Tw Cen MT" panose="020B0602020104020603" pitchFamily="34" charset="77"/>
              </a:rPr>
              <a:t>, G. </a:t>
            </a:r>
            <a:r>
              <a:rPr lang="en-US" sz="2800" dirty="0" err="1">
                <a:latin typeface="Tw Cen MT" panose="020B0602020104020603" pitchFamily="34" charset="77"/>
              </a:rPr>
              <a:t>Venislovu</a:t>
            </a:r>
            <a:r>
              <a:rPr lang="en-US" sz="2800" dirty="0">
                <a:latin typeface="Tw Cen MT" panose="020B0602020104020603" pitchFamily="34" charset="77"/>
              </a:rPr>
              <a:t>, R. </a:t>
            </a:r>
            <a:r>
              <a:rPr lang="en-US" sz="2800" dirty="0" err="1">
                <a:latin typeface="Tw Cen MT" panose="020B0602020104020603" pitchFamily="34" charset="77"/>
              </a:rPr>
              <a:t>Kraucevičiūte</a:t>
            </a:r>
            <a:r>
              <a:rPr lang="en-US" sz="2800" dirty="0">
                <a:latin typeface="Tw Cen MT" panose="020B0602020104020603" pitchFamily="34" charset="77"/>
              </a:rPr>
              <a:t>, J. </a:t>
            </a:r>
            <a:r>
              <a:rPr lang="en-US" sz="2800" dirty="0" err="1">
                <a:latin typeface="Tw Cen MT" panose="020B0602020104020603" pitchFamily="34" charset="77"/>
              </a:rPr>
              <a:t>Leitaite</a:t>
            </a:r>
            <a:r>
              <a:rPr lang="en-US" sz="2800" dirty="0">
                <a:latin typeface="Tw Cen MT" panose="020B0602020104020603" pitchFamily="34" charset="77"/>
              </a:rPr>
              <a:t>, L. V. </a:t>
            </a:r>
            <a:r>
              <a:rPr lang="en-US" sz="2800" dirty="0" err="1">
                <a:latin typeface="Tw Cen MT" panose="020B0602020104020603" pitchFamily="34" charset="77"/>
              </a:rPr>
              <a:t>Lopu</a:t>
            </a:r>
            <a:r>
              <a:rPr lang="en-US" sz="2800" dirty="0">
                <a:latin typeface="Tw Cen MT" panose="020B0602020104020603" pitchFamily="34" charset="77"/>
              </a:rPr>
              <a:t>)</a:t>
            </a:r>
          </a:p>
        </p:txBody>
      </p:sp>
    </p:spTree>
    <p:extLst>
      <p:ext uri="{BB962C8B-B14F-4D97-AF65-F5344CB8AC3E}">
        <p14:creationId xmlns:p14="http://schemas.microsoft.com/office/powerpoint/2010/main" val="3672127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w Cen MT" panose="020B0602020104020603" pitchFamily="34" charset="77"/>
              </a:rPr>
              <a:t>„</a:t>
            </a:r>
            <a:r>
              <a:rPr lang="en-US" dirty="0" err="1">
                <a:latin typeface="Tw Cen MT" panose="020B0602020104020603" pitchFamily="34" charset="77"/>
              </a:rPr>
              <a:t>Virtuali</a:t>
            </a:r>
            <a:r>
              <a:rPr lang="en-US" dirty="0">
                <a:latin typeface="Tw Cen MT" panose="020B0602020104020603" pitchFamily="34" charset="77"/>
              </a:rPr>
              <a:t> </a:t>
            </a:r>
            <a:r>
              <a:rPr lang="en-US" dirty="0" err="1">
                <a:latin typeface="Tw Cen MT" panose="020B0602020104020603" pitchFamily="34" charset="77"/>
              </a:rPr>
              <a:t>Polifonija</a:t>
            </a:r>
            <a:r>
              <a:rPr lang="en-US" dirty="0">
                <a:latin typeface="Tw Cen MT" panose="020B0602020104020603" pitchFamily="34" charset="77"/>
              </a:rPr>
              <a:t>“</a:t>
            </a:r>
          </a:p>
        </p:txBody>
      </p:sp>
      <p:graphicFrame>
        <p:nvGraphicFramePr>
          <p:cNvPr id="6" name="Content Placeholder 2">
            <a:extLst>
              <a:ext uri="{FF2B5EF4-FFF2-40B4-BE49-F238E27FC236}">
                <a16:creationId xmlns:a16="http://schemas.microsoft.com/office/drawing/2014/main" id="{E9931A41-2923-45C2-9C4B-EE31C3EA3D79}"/>
              </a:ext>
            </a:extLst>
          </p:cNvPr>
          <p:cNvGraphicFramePr>
            <a:graphicFrameLocks noGrp="1"/>
          </p:cNvGraphicFramePr>
          <p:nvPr>
            <p:ph idx="1"/>
            <p:extLst>
              <p:ext uri="{D42A27DB-BD31-4B8C-83A1-F6EECF244321}">
                <p14:modId xmlns:p14="http://schemas.microsoft.com/office/powerpoint/2010/main" val="337804552"/>
              </p:ext>
            </p:extLst>
          </p:nvPr>
        </p:nvGraphicFramePr>
        <p:xfrm>
          <a:off x="0" y="1371600"/>
          <a:ext cx="12192000"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221141" y="6176963"/>
            <a:ext cx="1003993" cy="646331"/>
          </a:xfrm>
          <a:prstGeom prst="rect">
            <a:avLst/>
          </a:prstGeom>
        </p:spPr>
        <p:txBody>
          <a:bodyPr wrap="none">
            <a:spAutoFit/>
          </a:bodyPr>
          <a:lstStyle/>
          <a:p>
            <a:r>
              <a:rPr lang="en-US" sz="3600" b="1" dirty="0" err="1">
                <a:latin typeface="Tw Cen MT" panose="020B0602020104020603" pitchFamily="34" charset="77"/>
              </a:rPr>
              <a:t>P</a:t>
            </a:r>
            <a:r>
              <a:rPr lang="en-US" dirty="0" err="1">
                <a:latin typeface="Tw Cen MT" panose="020B0602020104020603" pitchFamily="34" charset="77"/>
              </a:rPr>
              <a:t>raeitis</a:t>
            </a:r>
            <a:endParaRPr lang="en-US" dirty="0">
              <a:latin typeface="Tw Cen MT" panose="020B0602020104020603" pitchFamily="34" charset="77"/>
            </a:endParaRPr>
          </a:p>
        </p:txBody>
      </p:sp>
      <p:sp>
        <p:nvSpPr>
          <p:cNvPr id="5" name="TextBox 4">
            <a:extLst>
              <a:ext uri="{FF2B5EF4-FFF2-40B4-BE49-F238E27FC236}">
                <a16:creationId xmlns:a16="http://schemas.microsoft.com/office/drawing/2014/main" id="{F901C906-DDD8-F54B-9CB4-22090A26345D}"/>
              </a:ext>
            </a:extLst>
          </p:cNvPr>
          <p:cNvSpPr txBox="1"/>
          <p:nvPr/>
        </p:nvSpPr>
        <p:spPr>
          <a:xfrm>
            <a:off x="6202017" y="715617"/>
            <a:ext cx="184731" cy="369332"/>
          </a:xfrm>
          <a:prstGeom prst="rect">
            <a:avLst/>
          </a:prstGeom>
          <a:noFill/>
        </p:spPr>
        <p:txBody>
          <a:bodyPr wrap="none" rtlCol="0">
            <a:spAutoFit/>
          </a:bodyPr>
          <a:lstStyle/>
          <a:p>
            <a:endParaRPr lang="en-LT" dirty="0">
              <a:latin typeface="Tw Cen MT" panose="020B0602020104020603" pitchFamily="34" charset="77"/>
            </a:endParaRPr>
          </a:p>
        </p:txBody>
      </p:sp>
    </p:spTree>
    <p:extLst>
      <p:ext uri="{BB962C8B-B14F-4D97-AF65-F5344CB8AC3E}">
        <p14:creationId xmlns:p14="http://schemas.microsoft.com/office/powerpoint/2010/main" val="1872614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713" y="260447"/>
            <a:ext cx="6238461" cy="1325563"/>
          </a:xfrm>
        </p:spPr>
        <p:txBody>
          <a:bodyPr/>
          <a:lstStyle/>
          <a:p>
            <a:pPr algn="ctr"/>
            <a:r>
              <a:rPr lang="en-US" dirty="0" err="1">
                <a:latin typeface="Tw Cen MT" panose="020B0602020104020603" pitchFamily="34" charset="77"/>
              </a:rPr>
              <a:t>Vykdomi</a:t>
            </a:r>
            <a:r>
              <a:rPr lang="en-US" dirty="0">
                <a:latin typeface="Tw Cen MT" panose="020B0602020104020603" pitchFamily="34" charset="77"/>
              </a:rPr>
              <a:t> </a:t>
            </a:r>
            <a:r>
              <a:rPr lang="en-US" dirty="0" err="1">
                <a:latin typeface="Tw Cen MT" panose="020B0602020104020603" pitchFamily="34" charset="77"/>
              </a:rPr>
              <a:t>projektai</a:t>
            </a:r>
            <a:endParaRPr lang="en-US" dirty="0">
              <a:latin typeface="Tw Cen MT" panose="020B0602020104020603" pitchFamily="34" charset="77"/>
            </a:endParaRPr>
          </a:p>
        </p:txBody>
      </p:sp>
      <p:sp>
        <p:nvSpPr>
          <p:cNvPr id="5" name="TextBox 4"/>
          <p:cNvSpPr txBox="1"/>
          <p:nvPr/>
        </p:nvSpPr>
        <p:spPr>
          <a:xfrm>
            <a:off x="10798199" y="6176963"/>
            <a:ext cx="1130246" cy="923330"/>
          </a:xfrm>
          <a:prstGeom prst="rect">
            <a:avLst/>
          </a:prstGeom>
          <a:noFill/>
        </p:spPr>
        <p:txBody>
          <a:bodyPr wrap="none" rtlCol="0">
            <a:spAutoFit/>
          </a:bodyPr>
          <a:lstStyle/>
          <a:p>
            <a:r>
              <a:rPr lang="en-US" sz="3600" b="1" dirty="0" err="1">
                <a:latin typeface="Tw Cen MT" panose="020B0602020104020603" pitchFamily="34" charset="77"/>
              </a:rPr>
              <a:t>D</a:t>
            </a:r>
            <a:r>
              <a:rPr lang="en-US" dirty="0" err="1">
                <a:latin typeface="Tw Cen MT" panose="020B0602020104020603" pitchFamily="34" charset="77"/>
              </a:rPr>
              <a:t>abartis</a:t>
            </a:r>
            <a:endParaRPr lang="en-US" dirty="0">
              <a:latin typeface="Tw Cen MT" panose="020B0602020104020603" pitchFamily="34" charset="77"/>
            </a:endParaRPr>
          </a:p>
          <a:p>
            <a:endParaRPr lang="en-US" dirty="0">
              <a:latin typeface="Tw Cen MT" panose="020B0602020104020603" pitchFamily="34" charset="77"/>
            </a:endParaRPr>
          </a:p>
        </p:txBody>
      </p:sp>
      <p:sp>
        <p:nvSpPr>
          <p:cNvPr id="7" name="Oval 6">
            <a:extLst>
              <a:ext uri="{FF2B5EF4-FFF2-40B4-BE49-F238E27FC236}">
                <a16:creationId xmlns:a16="http://schemas.microsoft.com/office/drawing/2014/main" id="{8C67296A-EA69-474A-9A9F-43F021609E62}"/>
              </a:ext>
            </a:extLst>
          </p:cNvPr>
          <p:cNvSpPr/>
          <p:nvPr/>
        </p:nvSpPr>
        <p:spPr>
          <a:xfrm>
            <a:off x="-464138" y="-365964"/>
            <a:ext cx="4667609" cy="4611757"/>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latin typeface="Tw Cen MT" panose="020B0602020104020603" pitchFamily="34" charset="77"/>
            </a:endParaRPr>
          </a:p>
        </p:txBody>
      </p:sp>
      <p:sp>
        <p:nvSpPr>
          <p:cNvPr id="8" name="TextBox 7">
            <a:extLst>
              <a:ext uri="{FF2B5EF4-FFF2-40B4-BE49-F238E27FC236}">
                <a16:creationId xmlns:a16="http://schemas.microsoft.com/office/drawing/2014/main" id="{66F0440B-3160-A642-925E-3E159E8BD9FF}"/>
              </a:ext>
            </a:extLst>
          </p:cNvPr>
          <p:cNvSpPr txBox="1"/>
          <p:nvPr/>
        </p:nvSpPr>
        <p:spPr>
          <a:xfrm>
            <a:off x="655630" y="47088"/>
            <a:ext cx="2743200" cy="3785652"/>
          </a:xfrm>
          <a:prstGeom prst="rect">
            <a:avLst/>
          </a:prstGeom>
          <a:noFill/>
        </p:spPr>
        <p:txBody>
          <a:bodyPr wrap="square" rtlCol="0">
            <a:spAutoFit/>
          </a:bodyPr>
          <a:lstStyle/>
          <a:p>
            <a:r>
              <a:rPr lang="en-US" sz="2400" dirty="0">
                <a:latin typeface="Tw Cen MT" panose="020B0602020104020603" pitchFamily="34" charset="77"/>
              </a:rPr>
              <a:t>(2021–09) „30 </a:t>
            </a:r>
            <a:r>
              <a:rPr lang="en-US" sz="2400" dirty="0" err="1">
                <a:latin typeface="Tw Cen MT" panose="020B0602020104020603" pitchFamily="34" charset="77"/>
              </a:rPr>
              <a:t>metų</a:t>
            </a:r>
            <a:r>
              <a:rPr lang="en-US" sz="2400" dirty="0">
                <a:latin typeface="Tw Cen MT" panose="020B0602020104020603" pitchFamily="34" charset="77"/>
              </a:rPr>
              <a:t> </a:t>
            </a:r>
            <a:r>
              <a:rPr lang="en-US" sz="2400" dirty="0" err="1">
                <a:latin typeface="Tw Cen MT" panose="020B0602020104020603" pitchFamily="34" charset="77"/>
              </a:rPr>
              <a:t>šviesos</a:t>
            </a:r>
            <a:r>
              <a:rPr lang="en-US" sz="2400" dirty="0">
                <a:latin typeface="Tw Cen MT" panose="020B0602020104020603" pitchFamily="34" charset="77"/>
              </a:rPr>
              <a:t>“ (</a:t>
            </a:r>
            <a:r>
              <a:rPr lang="en-US" sz="2400" dirty="0" err="1">
                <a:latin typeface="Tw Cen MT" panose="020B0602020104020603" pitchFamily="34" charset="77"/>
              </a:rPr>
              <a:t>bendradarbiaujama</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Šiaulių</a:t>
            </a:r>
            <a:r>
              <a:rPr lang="en-US" sz="2400" dirty="0">
                <a:latin typeface="Tw Cen MT" panose="020B0602020104020603" pitchFamily="34" charset="77"/>
              </a:rPr>
              <a:t> </a:t>
            </a:r>
            <a:r>
              <a:rPr lang="en-US" sz="2400" dirty="0" err="1">
                <a:latin typeface="Tw Cen MT" panose="020B0602020104020603" pitchFamily="34" charset="77"/>
              </a:rPr>
              <a:t>valstybiniu</a:t>
            </a:r>
            <a:r>
              <a:rPr lang="en-US" sz="2400" dirty="0">
                <a:latin typeface="Tw Cen MT" panose="020B0602020104020603" pitchFamily="34" charset="77"/>
              </a:rPr>
              <a:t> </a:t>
            </a:r>
            <a:r>
              <a:rPr lang="en-US" sz="2400" dirty="0" err="1">
                <a:latin typeface="Tw Cen MT" panose="020B0602020104020603" pitchFamily="34" charset="77"/>
              </a:rPr>
              <a:t>kameriniu</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Polifonija</a:t>
            </a:r>
            <a:r>
              <a:rPr lang="en-US" sz="2400" dirty="0">
                <a:latin typeface="Tw Cen MT" panose="020B0602020104020603" pitchFamily="34" charset="77"/>
              </a:rPr>
              <a:t>“, R. </a:t>
            </a:r>
            <a:r>
              <a:rPr lang="en-US" sz="2400" dirty="0" err="1">
                <a:latin typeface="Tw Cen MT" panose="020B0602020104020603" pitchFamily="34" charset="77"/>
              </a:rPr>
              <a:t>Naujanyte</a:t>
            </a:r>
            <a:r>
              <a:rPr lang="en-US" sz="2400" dirty="0">
                <a:latin typeface="Tw Cen MT" panose="020B0602020104020603" pitchFamily="34" charset="77"/>
              </a:rPr>
              <a:t>, A. </a:t>
            </a:r>
            <a:r>
              <a:rPr lang="en-US" sz="2400" dirty="0" err="1">
                <a:latin typeface="Tw Cen MT" panose="020B0602020104020603" pitchFamily="34" charset="77"/>
              </a:rPr>
              <a:t>Gornatkevičiumi</a:t>
            </a:r>
            <a:r>
              <a:rPr lang="en-US" sz="2400" dirty="0">
                <a:latin typeface="Tw Cen MT" panose="020B0602020104020603" pitchFamily="34" charset="77"/>
              </a:rPr>
              <a:t>) </a:t>
            </a:r>
            <a:r>
              <a:rPr lang="en-US" sz="2400" dirty="0">
                <a:latin typeface="Tw Cen MT" panose="020B0602020104020603" pitchFamily="34" charset="77"/>
                <a:hlinkClick r:id="rId4"/>
              </a:rPr>
              <a:t>https://youtu.be/Sf9oQvVlQKs?t=2031</a:t>
            </a:r>
            <a:r>
              <a:rPr lang="en-US" sz="2400" dirty="0">
                <a:latin typeface="Tw Cen MT" panose="020B0602020104020603" pitchFamily="34" charset="77"/>
              </a:rPr>
              <a:t> </a:t>
            </a:r>
          </a:p>
        </p:txBody>
      </p:sp>
      <p:sp>
        <p:nvSpPr>
          <p:cNvPr id="9" name="Oval 8">
            <a:extLst>
              <a:ext uri="{FF2B5EF4-FFF2-40B4-BE49-F238E27FC236}">
                <a16:creationId xmlns:a16="http://schemas.microsoft.com/office/drawing/2014/main" id="{6A8BBA06-54FB-EC4C-94AF-DE032EB3AFE2}"/>
              </a:ext>
            </a:extLst>
          </p:cNvPr>
          <p:cNvSpPr/>
          <p:nvPr/>
        </p:nvSpPr>
        <p:spPr>
          <a:xfrm>
            <a:off x="2681443" y="2605761"/>
            <a:ext cx="5272335" cy="5209247"/>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latin typeface="Tw Cen MT" panose="020B0602020104020603" pitchFamily="34" charset="77"/>
            </a:endParaRPr>
          </a:p>
        </p:txBody>
      </p:sp>
      <p:sp>
        <p:nvSpPr>
          <p:cNvPr id="10" name="TextBox 9">
            <a:extLst>
              <a:ext uri="{FF2B5EF4-FFF2-40B4-BE49-F238E27FC236}">
                <a16:creationId xmlns:a16="http://schemas.microsoft.com/office/drawing/2014/main" id="{4336FEBE-8E77-2B4D-B6C5-FEB4C4B77E8B}"/>
              </a:ext>
            </a:extLst>
          </p:cNvPr>
          <p:cNvSpPr txBox="1"/>
          <p:nvPr/>
        </p:nvSpPr>
        <p:spPr>
          <a:xfrm>
            <a:off x="3577891" y="3502224"/>
            <a:ext cx="4095581" cy="3416320"/>
          </a:xfrm>
          <a:prstGeom prst="rect">
            <a:avLst/>
          </a:prstGeom>
          <a:noFill/>
        </p:spPr>
        <p:txBody>
          <a:bodyPr wrap="square" rtlCol="0">
            <a:spAutoFit/>
          </a:bodyPr>
          <a:lstStyle/>
          <a:p>
            <a:r>
              <a:rPr lang="en-US" sz="2400" dirty="0">
                <a:latin typeface="Tw Cen MT" panose="020B0602020104020603" pitchFamily="34" charset="77"/>
              </a:rPr>
              <a:t>(2021–09) F. </a:t>
            </a:r>
            <a:r>
              <a:rPr lang="en-US" sz="2400" dirty="0" err="1">
                <a:latin typeface="Tw Cen MT" panose="020B0602020104020603" pitchFamily="34" charset="77"/>
              </a:rPr>
              <a:t>Poulenc’o</a:t>
            </a:r>
            <a:r>
              <a:rPr lang="en-US" sz="2400" dirty="0">
                <a:latin typeface="Tw Cen MT" panose="020B0602020104020603" pitchFamily="34" charset="77"/>
              </a:rPr>
              <a:t> </a:t>
            </a:r>
            <a:r>
              <a:rPr lang="en-US" sz="2400" dirty="0" err="1">
                <a:latin typeface="Tw Cen MT" panose="020B0602020104020603" pitchFamily="34" charset="77"/>
              </a:rPr>
              <a:t>Mišios</a:t>
            </a:r>
            <a:r>
              <a:rPr lang="en-US" sz="2400" dirty="0">
                <a:latin typeface="Tw Cen MT" panose="020B0602020104020603" pitchFamily="34" charset="77"/>
              </a:rPr>
              <a:t> G-dur, I. </a:t>
            </a:r>
            <a:r>
              <a:rPr lang="en-US" sz="2400" dirty="0" err="1">
                <a:latin typeface="Tw Cen MT" panose="020B0602020104020603" pitchFamily="34" charset="77"/>
              </a:rPr>
              <a:t>Stravinskio</a:t>
            </a:r>
            <a:r>
              <a:rPr lang="en-US" sz="2400" dirty="0">
                <a:latin typeface="Tw Cen MT" panose="020B0602020104020603" pitchFamily="34" charset="77"/>
              </a:rPr>
              <a:t> 2 </a:t>
            </a:r>
            <a:r>
              <a:rPr lang="en-US" sz="2400" dirty="0" err="1">
                <a:latin typeface="Tw Cen MT" panose="020B0602020104020603" pitchFamily="34" charset="77"/>
              </a:rPr>
              <a:t>giesmės</a:t>
            </a:r>
            <a:r>
              <a:rPr lang="en-US" sz="2400" dirty="0">
                <a:latin typeface="Tw Cen MT" panose="020B0602020104020603" pitchFamily="34" charset="77"/>
              </a:rPr>
              <a:t>, O. </a:t>
            </a:r>
            <a:r>
              <a:rPr lang="en-US" sz="2400" dirty="0" err="1">
                <a:latin typeface="Tw Cen MT" panose="020B0602020104020603" pitchFamily="34" charset="77"/>
              </a:rPr>
              <a:t>Messiaeno</a:t>
            </a:r>
            <a:r>
              <a:rPr lang="en-US" sz="2400" dirty="0">
                <a:latin typeface="Tw Cen MT" panose="020B0602020104020603" pitchFamily="34" charset="77"/>
              </a:rPr>
              <a:t> </a:t>
            </a:r>
            <a:r>
              <a:rPr lang="en-US" sz="2400" dirty="0" err="1">
                <a:latin typeface="Tw Cen MT" panose="020B0602020104020603" pitchFamily="34" charset="77"/>
              </a:rPr>
              <a:t>pjesės</a:t>
            </a:r>
            <a:r>
              <a:rPr lang="en-US" sz="2400" dirty="0">
                <a:latin typeface="Tw Cen MT" panose="020B0602020104020603" pitchFamily="34" charset="77"/>
              </a:rPr>
              <a:t> </a:t>
            </a:r>
            <a:r>
              <a:rPr lang="en-US" sz="2400" dirty="0" err="1">
                <a:latin typeface="Tw Cen MT" panose="020B0602020104020603" pitchFamily="34" charset="77"/>
              </a:rPr>
              <a:t>iš</a:t>
            </a:r>
            <a:r>
              <a:rPr lang="en-US" sz="2400" dirty="0">
                <a:latin typeface="Tw Cen MT" panose="020B0602020104020603" pitchFamily="34" charset="77"/>
              </a:rPr>
              <a:t> </a:t>
            </a:r>
            <a:r>
              <a:rPr lang="en-US" sz="2400" dirty="0" err="1">
                <a:latin typeface="Tw Cen MT" panose="020B0602020104020603" pitchFamily="34" charset="77"/>
              </a:rPr>
              <a:t>ciklo</a:t>
            </a:r>
            <a:r>
              <a:rPr lang="en-US" sz="2400" dirty="0">
                <a:latin typeface="Tw Cen MT" panose="020B0602020104020603" pitchFamily="34" charset="77"/>
              </a:rPr>
              <a:t> „20 </a:t>
            </a:r>
            <a:r>
              <a:rPr lang="en-US" sz="2400" dirty="0" err="1">
                <a:latin typeface="Tw Cen MT" panose="020B0602020104020603" pitchFamily="34" charset="77"/>
              </a:rPr>
              <a:t>žvilgsnių</a:t>
            </a:r>
            <a:r>
              <a:rPr lang="en-US" sz="2400" dirty="0">
                <a:latin typeface="Tw Cen MT" panose="020B0602020104020603" pitchFamily="34" charset="77"/>
              </a:rPr>
              <a:t> </a:t>
            </a:r>
            <a:r>
              <a:rPr lang="en-US" sz="2400" dirty="0" err="1">
                <a:latin typeface="Tw Cen MT" panose="020B0602020104020603" pitchFamily="34" charset="77"/>
              </a:rPr>
              <a:t>į</a:t>
            </a:r>
            <a:r>
              <a:rPr lang="en-US" sz="2400" dirty="0">
                <a:latin typeface="Tw Cen MT" panose="020B0602020104020603" pitchFamily="34" charset="77"/>
              </a:rPr>
              <a:t> </a:t>
            </a:r>
            <a:r>
              <a:rPr lang="en-US" sz="2400" dirty="0" err="1">
                <a:latin typeface="Tw Cen MT" panose="020B0602020104020603" pitchFamily="34" charset="77"/>
              </a:rPr>
              <a:t>kūdikėlį</a:t>
            </a:r>
            <a:r>
              <a:rPr lang="en-US" sz="2400" dirty="0">
                <a:latin typeface="Tw Cen MT" panose="020B0602020104020603" pitchFamily="34" charset="77"/>
              </a:rPr>
              <a:t> </a:t>
            </a:r>
            <a:r>
              <a:rPr lang="en-US" sz="2400" dirty="0" err="1">
                <a:latin typeface="Tw Cen MT" panose="020B0602020104020603" pitchFamily="34" charset="77"/>
              </a:rPr>
              <a:t>Jėzų</a:t>
            </a:r>
            <a:r>
              <a:rPr lang="en-US" sz="2400" dirty="0">
                <a:latin typeface="Tw Cen MT" panose="020B0602020104020603" pitchFamily="34" charset="77"/>
              </a:rPr>
              <a:t>“ (</a:t>
            </a:r>
            <a:r>
              <a:rPr lang="en-US" sz="2400" dirty="0" err="1">
                <a:latin typeface="Tw Cen MT" panose="020B0602020104020603" pitchFamily="34" charset="77"/>
              </a:rPr>
              <a:t>bendradarbiaujama</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Šiaulių</a:t>
            </a:r>
            <a:r>
              <a:rPr lang="en-US" sz="2400" dirty="0">
                <a:latin typeface="Tw Cen MT" panose="020B0602020104020603" pitchFamily="34" charset="77"/>
              </a:rPr>
              <a:t> </a:t>
            </a:r>
            <a:r>
              <a:rPr lang="en-US" sz="2400" dirty="0" err="1">
                <a:latin typeface="Tw Cen MT" panose="020B0602020104020603" pitchFamily="34" charset="77"/>
              </a:rPr>
              <a:t>valstybiniu</a:t>
            </a:r>
            <a:r>
              <a:rPr lang="en-US" sz="2400" dirty="0">
                <a:latin typeface="Tw Cen MT" panose="020B0602020104020603" pitchFamily="34" charset="77"/>
              </a:rPr>
              <a:t> </a:t>
            </a:r>
            <a:r>
              <a:rPr lang="en-US" sz="2400" dirty="0" err="1">
                <a:latin typeface="Tw Cen MT" panose="020B0602020104020603" pitchFamily="34" charset="77"/>
              </a:rPr>
              <a:t>kameriniu</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Polifonija</a:t>
            </a:r>
            <a:r>
              <a:rPr lang="en-US" sz="2400" dirty="0">
                <a:latin typeface="Tw Cen MT" panose="020B0602020104020603" pitchFamily="34" charset="77"/>
              </a:rPr>
              <a:t>“, dr. G. </a:t>
            </a:r>
            <a:r>
              <a:rPr lang="en-US" sz="2400" dirty="0" err="1">
                <a:latin typeface="Tw Cen MT" panose="020B0602020104020603" pitchFamily="34" charset="77"/>
              </a:rPr>
              <a:t>Rimkute-Natalevičiene</a:t>
            </a:r>
            <a:r>
              <a:rPr lang="en-US" sz="2400" dirty="0">
                <a:latin typeface="Tw Cen MT" panose="020B0602020104020603" pitchFamily="34" charset="77"/>
              </a:rPr>
              <a:t>, I. </a:t>
            </a:r>
            <a:r>
              <a:rPr lang="en-US" sz="2400" dirty="0" err="1">
                <a:latin typeface="Tw Cen MT" panose="020B0602020104020603" pitchFamily="34" charset="77"/>
              </a:rPr>
              <a:t>Kaškelyte</a:t>
            </a:r>
            <a:r>
              <a:rPr lang="en-US" sz="2400" dirty="0">
                <a:latin typeface="Tw Cen MT" panose="020B0602020104020603" pitchFamily="34" charset="77"/>
              </a:rPr>
              <a:t>, M. </a:t>
            </a:r>
            <a:r>
              <a:rPr lang="en-US" sz="2400" dirty="0" err="1">
                <a:latin typeface="Tw Cen MT" panose="020B0602020104020603" pitchFamily="34" charset="77"/>
              </a:rPr>
              <a:t>Žalaliu</a:t>
            </a:r>
            <a:r>
              <a:rPr lang="en-US" sz="2400" dirty="0">
                <a:latin typeface="Tw Cen MT" panose="020B0602020104020603" pitchFamily="34" charset="77"/>
              </a:rPr>
              <a:t>);</a:t>
            </a:r>
          </a:p>
        </p:txBody>
      </p:sp>
      <p:sp>
        <p:nvSpPr>
          <p:cNvPr id="11" name="Oval 10">
            <a:extLst>
              <a:ext uri="{FF2B5EF4-FFF2-40B4-BE49-F238E27FC236}">
                <a16:creationId xmlns:a16="http://schemas.microsoft.com/office/drawing/2014/main" id="{D7CADD9E-06B3-8C4D-B544-4A084859EF2C}"/>
              </a:ext>
            </a:extLst>
          </p:cNvPr>
          <p:cNvSpPr/>
          <p:nvPr/>
        </p:nvSpPr>
        <p:spPr>
          <a:xfrm>
            <a:off x="7484276" y="645596"/>
            <a:ext cx="5782447" cy="5713255"/>
          </a:xfrm>
          <a:prstGeom prst="ellipse">
            <a:avLst/>
          </a:prstGeom>
          <a:solidFill>
            <a:srgbClr val="FF0078">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latin typeface="Tw Cen MT" panose="020B0602020104020603" pitchFamily="34" charset="77"/>
            </a:endParaRPr>
          </a:p>
        </p:txBody>
      </p:sp>
      <p:sp>
        <p:nvSpPr>
          <p:cNvPr id="12" name="TextBox 11">
            <a:extLst>
              <a:ext uri="{FF2B5EF4-FFF2-40B4-BE49-F238E27FC236}">
                <a16:creationId xmlns:a16="http://schemas.microsoft.com/office/drawing/2014/main" id="{BB4A06B6-04FC-3644-BF8E-C7B7B5219537}"/>
              </a:ext>
            </a:extLst>
          </p:cNvPr>
          <p:cNvSpPr txBox="1"/>
          <p:nvPr/>
        </p:nvSpPr>
        <p:spPr>
          <a:xfrm>
            <a:off x="8850225" y="1792536"/>
            <a:ext cx="3059175" cy="2308324"/>
          </a:xfrm>
          <a:prstGeom prst="rect">
            <a:avLst/>
          </a:prstGeom>
          <a:noFill/>
        </p:spPr>
        <p:txBody>
          <a:bodyPr wrap="square" rtlCol="0">
            <a:spAutoFit/>
          </a:bodyPr>
          <a:lstStyle/>
          <a:p>
            <a:r>
              <a:rPr lang="en-US" sz="2400" dirty="0">
                <a:latin typeface="Tw Cen MT" panose="020B0602020104020603" pitchFamily="34" charset="77"/>
              </a:rPr>
              <a:t>(2021–11) </a:t>
            </a:r>
            <a:r>
              <a:rPr lang="en-US" sz="2400" dirty="0" err="1">
                <a:latin typeface="Tw Cen MT" panose="020B0602020104020603" pitchFamily="34" charset="77"/>
              </a:rPr>
              <a:t>Mobili</a:t>
            </a:r>
            <a:r>
              <a:rPr lang="en-US" sz="2400" dirty="0">
                <a:latin typeface="Tw Cen MT" panose="020B0602020104020603" pitchFamily="34" charset="77"/>
              </a:rPr>
              <a:t> choro </a:t>
            </a:r>
            <a:r>
              <a:rPr lang="en-US" sz="2400" dirty="0" err="1">
                <a:latin typeface="Tw Cen MT" panose="020B0602020104020603" pitchFamily="34" charset="77"/>
              </a:rPr>
              <a:t>mokykla</a:t>
            </a:r>
            <a:r>
              <a:rPr lang="en-US" sz="2400" dirty="0">
                <a:latin typeface="Tw Cen MT" panose="020B0602020104020603" pitchFamily="34" charset="77"/>
              </a:rPr>
              <a:t> (</a:t>
            </a:r>
            <a:r>
              <a:rPr lang="en-US" sz="2400" dirty="0" err="1">
                <a:latin typeface="Tw Cen MT" panose="020B0602020104020603" pitchFamily="34" charset="77"/>
              </a:rPr>
              <a:t>bendradarbiaujama</a:t>
            </a:r>
            <a:r>
              <a:rPr lang="en-US" sz="2400" dirty="0">
                <a:latin typeface="Tw Cen MT" panose="020B0602020104020603" pitchFamily="34" charset="77"/>
              </a:rPr>
              <a:t> </a:t>
            </a:r>
            <a:r>
              <a:rPr lang="en-US" sz="2400" dirty="0" err="1">
                <a:latin typeface="Tw Cen MT" panose="020B0602020104020603" pitchFamily="34" charset="77"/>
              </a:rPr>
              <a:t>su</a:t>
            </a:r>
            <a:r>
              <a:rPr lang="en-US" sz="2400" dirty="0">
                <a:latin typeface="Tw Cen MT" panose="020B0602020104020603" pitchFamily="34" charset="77"/>
              </a:rPr>
              <a:t> </a:t>
            </a:r>
            <a:r>
              <a:rPr lang="en-US" sz="2400" dirty="0" err="1">
                <a:latin typeface="Tw Cen MT" panose="020B0602020104020603" pitchFamily="34" charset="77"/>
              </a:rPr>
              <a:t>Berniukų</a:t>
            </a:r>
            <a:r>
              <a:rPr lang="en-US" sz="2400" dirty="0">
                <a:latin typeface="Tw Cen MT" panose="020B0602020104020603" pitchFamily="34" charset="77"/>
              </a:rPr>
              <a:t> </a:t>
            </a:r>
            <a:r>
              <a:rPr lang="en-US" sz="2400" dirty="0" err="1">
                <a:latin typeface="Tw Cen MT" panose="020B0602020104020603" pitchFamily="34" charset="77"/>
              </a:rPr>
              <a:t>ir</a:t>
            </a:r>
            <a:r>
              <a:rPr lang="en-US" sz="2400" dirty="0">
                <a:latin typeface="Tw Cen MT" panose="020B0602020104020603" pitchFamily="34" charset="77"/>
              </a:rPr>
              <a:t> </a:t>
            </a:r>
            <a:r>
              <a:rPr lang="en-US" sz="2400" dirty="0" err="1">
                <a:latin typeface="Tw Cen MT" panose="020B0602020104020603" pitchFamily="34" charset="77"/>
              </a:rPr>
              <a:t>jaunuolių</a:t>
            </a:r>
            <a:r>
              <a:rPr lang="en-US" sz="2400" dirty="0">
                <a:latin typeface="Tw Cen MT" panose="020B0602020104020603" pitchFamily="34" charset="77"/>
              </a:rPr>
              <a:t> </a:t>
            </a:r>
            <a:r>
              <a:rPr lang="en-US" sz="2400" dirty="0" err="1">
                <a:latin typeface="Tw Cen MT" panose="020B0602020104020603" pitchFamily="34" charset="77"/>
              </a:rPr>
              <a:t>choru</a:t>
            </a:r>
            <a:r>
              <a:rPr lang="en-US" sz="2400" dirty="0">
                <a:latin typeface="Tw Cen MT" panose="020B0602020104020603" pitchFamily="34" charset="77"/>
              </a:rPr>
              <a:t> „</a:t>
            </a:r>
            <a:r>
              <a:rPr lang="en-US" sz="2400" dirty="0" err="1">
                <a:latin typeface="Tw Cen MT" panose="020B0602020104020603" pitchFamily="34" charset="77"/>
              </a:rPr>
              <a:t>Ąžuoliukas</a:t>
            </a:r>
            <a:r>
              <a:rPr lang="en-US" sz="2400" dirty="0">
                <a:latin typeface="Tw Cen MT" panose="020B0602020104020603" pitchFamily="34" charset="77"/>
              </a:rPr>
              <a:t>“, </a:t>
            </a:r>
            <a:r>
              <a:rPr lang="en-US" sz="2400" dirty="0" err="1">
                <a:latin typeface="Tw Cen MT" panose="020B0602020104020603" pitchFamily="34" charset="77"/>
              </a:rPr>
              <a:t>įvairiais</a:t>
            </a:r>
            <a:r>
              <a:rPr lang="en-US" sz="2400" dirty="0">
                <a:latin typeface="Tw Cen MT" panose="020B0602020104020603" pitchFamily="34" charset="77"/>
              </a:rPr>
              <a:t> </a:t>
            </a:r>
            <a:r>
              <a:rPr lang="en-US" sz="2400" dirty="0" err="1">
                <a:latin typeface="Tw Cen MT" panose="020B0602020104020603" pitchFamily="34" charset="77"/>
              </a:rPr>
              <a:t>lektoriais</a:t>
            </a:r>
            <a:r>
              <a:rPr lang="en-US" sz="2400" dirty="0">
                <a:latin typeface="Tw Cen MT" panose="020B0602020104020603" pitchFamily="34" charset="77"/>
              </a:rPr>
              <a:t>);</a:t>
            </a:r>
          </a:p>
        </p:txBody>
      </p:sp>
      <p:pic>
        <p:nvPicPr>
          <p:cNvPr id="6" name="9 Sanctu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18243" y="2689423"/>
            <a:ext cx="812800" cy="812800"/>
          </a:xfrm>
          <a:prstGeom prst="rect">
            <a:avLst/>
          </a:prstGeom>
          <a:noFill/>
          <a:ln>
            <a:noFill/>
          </a:ln>
        </p:spPr>
      </p:pic>
    </p:spTree>
    <p:extLst>
      <p:ext uri="{BB962C8B-B14F-4D97-AF65-F5344CB8AC3E}">
        <p14:creationId xmlns:p14="http://schemas.microsoft.com/office/powerpoint/2010/main" val="113999151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25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0078"/>
            </a:gs>
            <a:gs pos="14000">
              <a:schemeClr val="bg1"/>
            </a:gs>
            <a:gs pos="83000">
              <a:schemeClr val="bg1"/>
            </a:gs>
            <a:gs pos="100000">
              <a:schemeClr val="bg1"/>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Tw Cen MT" panose="020B0602020104020603" pitchFamily="34" charset="77"/>
              </a:rPr>
              <a:t>Planuojami</a:t>
            </a:r>
            <a:r>
              <a:rPr lang="en-US" dirty="0">
                <a:latin typeface="Tw Cen MT" panose="020B0602020104020603" pitchFamily="34" charset="77"/>
              </a:rPr>
              <a:t> </a:t>
            </a:r>
            <a:r>
              <a:rPr lang="en-US" dirty="0" err="1">
                <a:latin typeface="Tw Cen MT" panose="020B0602020104020603" pitchFamily="34" charset="77"/>
              </a:rPr>
              <a:t>projektai</a:t>
            </a:r>
            <a:endParaRPr lang="en-US" dirty="0">
              <a:latin typeface="Tw Cen MT" panose="020B0602020104020603" pitchFamily="34" charset="77"/>
            </a:endParaRPr>
          </a:p>
        </p:txBody>
      </p:sp>
      <p:sp>
        <p:nvSpPr>
          <p:cNvPr id="3" name="Content Placeholder 2"/>
          <p:cNvSpPr>
            <a:spLocks noGrp="1"/>
          </p:cNvSpPr>
          <p:nvPr>
            <p:ph idx="1"/>
          </p:nvPr>
        </p:nvSpPr>
        <p:spPr>
          <a:xfrm>
            <a:off x="838200" y="1446131"/>
            <a:ext cx="10515600" cy="5046744"/>
          </a:xfrm>
        </p:spPr>
        <p:txBody>
          <a:bodyPr>
            <a:normAutofit fontScale="25000" lnSpcReduction="20000"/>
          </a:bodyPr>
          <a:lstStyle/>
          <a:p>
            <a:r>
              <a:rPr lang="en-US" sz="6400" b="1" dirty="0">
                <a:latin typeface="Tw Cen MT" panose="020B0602020104020603" pitchFamily="34" charset="77"/>
              </a:rPr>
              <a:t>(2022) </a:t>
            </a:r>
            <a:r>
              <a:rPr lang="en-US" sz="6400" b="1" dirty="0" err="1">
                <a:latin typeface="Tw Cen MT" panose="020B0602020104020603" pitchFamily="34" charset="77"/>
              </a:rPr>
              <a:t>Tarptautinis</a:t>
            </a:r>
            <a:r>
              <a:rPr lang="en-US" sz="6400" b="1" dirty="0">
                <a:latin typeface="Tw Cen MT" panose="020B0602020104020603" pitchFamily="34" charset="77"/>
              </a:rPr>
              <a:t> </a:t>
            </a:r>
            <a:r>
              <a:rPr lang="en-US" sz="6400" b="1" dirty="0" err="1">
                <a:latin typeface="Tw Cen MT" panose="020B0602020104020603" pitchFamily="34" charset="77"/>
              </a:rPr>
              <a:t>religinės</a:t>
            </a:r>
            <a:r>
              <a:rPr lang="en-US" sz="6400" b="1" dirty="0">
                <a:latin typeface="Tw Cen MT" panose="020B0602020104020603" pitchFamily="34" charset="77"/>
              </a:rPr>
              <a:t> </a:t>
            </a:r>
            <a:r>
              <a:rPr lang="en-US" sz="6400" b="1" dirty="0" err="1">
                <a:latin typeface="Tw Cen MT" panose="020B0602020104020603" pitchFamily="34" charset="77"/>
              </a:rPr>
              <a:t>muzikos</a:t>
            </a:r>
            <a:r>
              <a:rPr lang="en-US" sz="6400" b="1" dirty="0">
                <a:latin typeface="Tw Cen MT" panose="020B0602020104020603" pitchFamily="34" charset="77"/>
              </a:rPr>
              <a:t> </a:t>
            </a:r>
            <a:r>
              <a:rPr lang="en-US" sz="6400" b="1" dirty="0" err="1">
                <a:latin typeface="Tw Cen MT" panose="020B0602020104020603" pitchFamily="34" charset="77"/>
              </a:rPr>
              <a:t>festivalis</a:t>
            </a:r>
            <a:r>
              <a:rPr lang="en-US" sz="6400" b="1" dirty="0">
                <a:latin typeface="Tw Cen MT" panose="020B0602020104020603" pitchFamily="34" charset="77"/>
              </a:rPr>
              <a:t> „</a:t>
            </a:r>
            <a:r>
              <a:rPr lang="en-US" sz="6400" b="1" dirty="0" err="1">
                <a:latin typeface="Tw Cen MT" panose="020B0602020104020603" pitchFamily="34" charset="77"/>
              </a:rPr>
              <a:t>Resurrexit</a:t>
            </a:r>
            <a:r>
              <a:rPr lang="en-US" sz="6400" b="1" dirty="0">
                <a:latin typeface="Tw Cen MT" panose="020B0602020104020603" pitchFamily="34" charset="77"/>
              </a:rPr>
              <a:t>“:</a:t>
            </a:r>
            <a:endParaRPr lang="en-US" sz="6400" dirty="0">
              <a:latin typeface="Tw Cen MT" panose="020B0602020104020603" pitchFamily="34" charset="77"/>
            </a:endParaRPr>
          </a:p>
          <a:p>
            <a:pPr marL="0" indent="0">
              <a:buNone/>
            </a:pPr>
            <a:r>
              <a:rPr lang="lt-LT" sz="6400" b="1" dirty="0">
                <a:latin typeface="Tw Cen MT" panose="020B0602020104020603" pitchFamily="34" charset="77"/>
              </a:rPr>
              <a:t>Objektai: mokslas / praktika / menas.</a:t>
            </a:r>
            <a:endParaRPr lang="en-GB" sz="6400" b="1" dirty="0">
              <a:latin typeface="Tw Cen MT" panose="020B0602020104020603" pitchFamily="34" charset="77"/>
            </a:endParaRPr>
          </a:p>
          <a:p>
            <a:pPr marL="0" indent="0">
              <a:buNone/>
            </a:pPr>
            <a:r>
              <a:rPr lang="lt-LT" sz="6400" dirty="0">
                <a:latin typeface="Tw Cen MT" panose="020B0602020104020603" pitchFamily="34" charset="77"/>
              </a:rPr>
              <a:t>Mokslas – istorinis religinės kūrybos aspektas, sakralumas muzikos kalboje, prielaidos ateičiai.</a:t>
            </a:r>
            <a:endParaRPr lang="en-GB" sz="6400" dirty="0">
              <a:latin typeface="Tw Cen MT" panose="020B0602020104020603" pitchFamily="34" charset="77"/>
            </a:endParaRPr>
          </a:p>
          <a:p>
            <a:pPr marL="0" indent="0">
              <a:buNone/>
            </a:pPr>
            <a:r>
              <a:rPr lang="lt-LT" sz="6400" dirty="0">
                <a:latin typeface="Tw Cen MT" panose="020B0602020104020603" pitchFamily="34" charset="77"/>
              </a:rPr>
              <a:t>Praktika – liturginės muzikos dabartis, atlikimo realijos, iššūkiai. </a:t>
            </a:r>
            <a:endParaRPr lang="en-GB" sz="6400" dirty="0">
              <a:latin typeface="Tw Cen MT" panose="020B0602020104020603" pitchFamily="34" charset="77"/>
            </a:endParaRPr>
          </a:p>
          <a:p>
            <a:pPr marL="0" indent="0">
              <a:buNone/>
            </a:pPr>
            <a:r>
              <a:rPr lang="lt-LT" sz="6400" dirty="0">
                <a:latin typeface="Tw Cen MT" panose="020B0602020104020603" pitchFamily="34" charset="77"/>
              </a:rPr>
              <a:t>Menas – religinės muzikos interpretacija, kūryba, tendencijos. </a:t>
            </a:r>
            <a:endParaRPr lang="en-GB" sz="6400" dirty="0">
              <a:latin typeface="Tw Cen MT" panose="020B0602020104020603" pitchFamily="34" charset="77"/>
            </a:endParaRPr>
          </a:p>
          <a:p>
            <a:pPr marL="0" indent="0">
              <a:buNone/>
            </a:pPr>
            <a:r>
              <a:rPr lang="lt-LT" sz="6400" dirty="0">
                <a:latin typeface="Tw Cen MT" panose="020B0602020104020603" pitchFamily="34" charset="77"/>
              </a:rPr>
              <a:t>Komitetas: doc. </a:t>
            </a:r>
            <a:r>
              <a:rPr lang="en-US" sz="6400" dirty="0">
                <a:latin typeface="Tw Cen MT" panose="020B0602020104020603" pitchFamily="34" charset="77"/>
              </a:rPr>
              <a:t>d</a:t>
            </a:r>
            <a:r>
              <a:rPr lang="lt-LT" sz="6400" dirty="0" err="1">
                <a:latin typeface="Tw Cen MT" panose="020B0602020104020603" pitchFamily="34" charset="77"/>
              </a:rPr>
              <a:t>r</a:t>
            </a:r>
            <a:r>
              <a:rPr lang="lt-LT" sz="6400" dirty="0">
                <a:latin typeface="Tw Cen MT" panose="020B0602020104020603" pitchFamily="34" charset="77"/>
              </a:rPr>
              <a:t>. Balys Vaitkus, doc. </a:t>
            </a:r>
            <a:r>
              <a:rPr lang="en-US" sz="6400" dirty="0">
                <a:latin typeface="Tw Cen MT" panose="020B0602020104020603" pitchFamily="34" charset="77"/>
              </a:rPr>
              <a:t>d</a:t>
            </a:r>
            <a:r>
              <a:rPr lang="lt-LT" sz="6400" dirty="0" err="1">
                <a:latin typeface="Tw Cen MT" panose="020B0602020104020603" pitchFamily="34" charset="77"/>
              </a:rPr>
              <a:t>r</a:t>
            </a:r>
            <a:r>
              <a:rPr lang="lt-LT" sz="6400" dirty="0">
                <a:latin typeface="Tw Cen MT" panose="020B0602020104020603" pitchFamily="34" charset="77"/>
              </a:rPr>
              <a:t>. Danutė </a:t>
            </a:r>
            <a:r>
              <a:rPr lang="lt-LT" sz="6400" dirty="0" err="1">
                <a:latin typeface="Tw Cen MT" panose="020B0602020104020603" pitchFamily="34" charset="77"/>
              </a:rPr>
              <a:t>Kalavinskaitė</a:t>
            </a:r>
            <a:r>
              <a:rPr lang="lt-LT" sz="6400" dirty="0">
                <a:latin typeface="Tw Cen MT" panose="020B0602020104020603" pitchFamily="34" charset="77"/>
              </a:rPr>
              <a:t>, doc. </a:t>
            </a:r>
            <a:r>
              <a:rPr lang="en-US" sz="6400" dirty="0">
                <a:latin typeface="Tw Cen MT" panose="020B0602020104020603" pitchFamily="34" charset="77"/>
              </a:rPr>
              <a:t>d</a:t>
            </a:r>
            <a:r>
              <a:rPr lang="lt-LT" sz="6400" dirty="0" err="1">
                <a:latin typeface="Tw Cen MT" panose="020B0602020104020603" pitchFamily="34" charset="77"/>
              </a:rPr>
              <a:t>r</a:t>
            </a:r>
            <a:r>
              <a:rPr lang="lt-LT" sz="6400" dirty="0">
                <a:latin typeface="Tw Cen MT" panose="020B0602020104020603" pitchFamily="34" charset="77"/>
              </a:rPr>
              <a:t>. Jonas Vilimas, prof. </a:t>
            </a:r>
            <a:r>
              <a:rPr lang="en-US" sz="6400" dirty="0">
                <a:latin typeface="Tw Cen MT" panose="020B0602020104020603" pitchFamily="34" charset="77"/>
              </a:rPr>
              <a:t>d</a:t>
            </a:r>
            <a:r>
              <a:rPr lang="lt-LT" sz="6400" dirty="0" err="1">
                <a:latin typeface="Tw Cen MT" panose="020B0602020104020603" pitchFamily="34" charset="77"/>
              </a:rPr>
              <a:t>r</a:t>
            </a:r>
            <a:r>
              <a:rPr lang="lt-LT" sz="6400" dirty="0">
                <a:latin typeface="Tw Cen MT" panose="020B0602020104020603" pitchFamily="34" charset="77"/>
              </a:rPr>
              <a:t>. </a:t>
            </a:r>
            <a:r>
              <a:rPr lang="lt-LT" sz="6400" dirty="0" err="1">
                <a:latin typeface="Tw Cen MT" panose="020B0602020104020603" pitchFamily="34" charset="77"/>
              </a:rPr>
              <a:t>Andrea</a:t>
            </a:r>
            <a:r>
              <a:rPr lang="lt-LT" sz="6400" dirty="0">
                <a:latin typeface="Tw Cen MT" panose="020B0602020104020603" pitchFamily="34" charset="77"/>
              </a:rPr>
              <a:t> </a:t>
            </a:r>
            <a:r>
              <a:rPr lang="lt-LT" sz="6400" dirty="0" err="1">
                <a:latin typeface="Tw Cen MT" panose="020B0602020104020603" pitchFamily="34" charset="77"/>
              </a:rPr>
              <a:t>Angelini</a:t>
            </a:r>
            <a:r>
              <a:rPr lang="lt-LT" sz="6400" dirty="0">
                <a:latin typeface="Tw Cen MT" panose="020B0602020104020603" pitchFamily="34" charset="77"/>
              </a:rPr>
              <a:t>, prof. Vytautas Miškinis, dr. Linas Balandis.</a:t>
            </a:r>
            <a:endParaRPr lang="en-GB" sz="6400" dirty="0">
              <a:latin typeface="Tw Cen MT" panose="020B0602020104020603" pitchFamily="34" charset="77"/>
            </a:endParaRPr>
          </a:p>
          <a:p>
            <a:pPr marL="0" indent="0">
              <a:buNone/>
            </a:pPr>
            <a:r>
              <a:rPr lang="lt-LT" sz="6400" b="1" dirty="0">
                <a:latin typeface="Tw Cen MT" panose="020B0602020104020603" pitchFamily="34" charset="77"/>
              </a:rPr>
              <a:t>Sesijos:</a:t>
            </a:r>
            <a:endParaRPr lang="en-GB" sz="6400" b="1" dirty="0">
              <a:latin typeface="Tw Cen MT" panose="020B0602020104020603" pitchFamily="34" charset="77"/>
            </a:endParaRPr>
          </a:p>
          <a:p>
            <a:pPr marL="0" indent="0">
              <a:buNone/>
            </a:pPr>
            <a:r>
              <a:rPr lang="lt-LT" sz="6400" dirty="0">
                <a:latin typeface="Tw Cen MT" panose="020B0602020104020603" pitchFamily="34" charset="77"/>
              </a:rPr>
              <a:t>Balandžio 22 d. (penktadienis)</a:t>
            </a:r>
            <a:endParaRPr lang="en-GB" sz="6400" dirty="0">
              <a:latin typeface="Tw Cen MT" panose="020B0602020104020603" pitchFamily="34" charset="77"/>
            </a:endParaRPr>
          </a:p>
          <a:p>
            <a:pPr marL="0" lvl="0" indent="0">
              <a:buNone/>
            </a:pPr>
            <a:r>
              <a:rPr lang="lt-LT" sz="6400" dirty="0" err="1">
                <a:latin typeface="Tw Cen MT" panose="020B0602020104020603" pitchFamily="34" charset="77"/>
              </a:rPr>
              <a:t>Andrea</a:t>
            </a:r>
            <a:r>
              <a:rPr lang="lt-LT" sz="6400" dirty="0">
                <a:latin typeface="Tw Cen MT" panose="020B0602020104020603" pitchFamily="34" charset="77"/>
              </a:rPr>
              <a:t> </a:t>
            </a:r>
            <a:r>
              <a:rPr lang="lt-LT" sz="6400" dirty="0" err="1">
                <a:latin typeface="Tw Cen MT" panose="020B0602020104020603" pitchFamily="34" charset="77"/>
              </a:rPr>
              <a:t>Angelini</a:t>
            </a:r>
            <a:r>
              <a:rPr lang="lt-LT" sz="6400" dirty="0">
                <a:latin typeface="Tw Cen MT" panose="020B0602020104020603" pitchFamily="34" charset="77"/>
              </a:rPr>
              <a:t> (Italija) pranešimas;</a:t>
            </a:r>
            <a:endParaRPr lang="en-GB" sz="6400" dirty="0">
              <a:latin typeface="Tw Cen MT" panose="020B0602020104020603" pitchFamily="34" charset="77"/>
            </a:endParaRPr>
          </a:p>
          <a:p>
            <a:pPr marL="0" lvl="0" indent="0">
              <a:buNone/>
            </a:pPr>
            <a:r>
              <a:rPr lang="lt-LT" sz="6400" dirty="0" err="1">
                <a:latin typeface="Tw Cen MT" panose="020B0602020104020603" pitchFamily="34" charset="77"/>
              </a:rPr>
              <a:t>Panelinė</a:t>
            </a:r>
            <a:r>
              <a:rPr lang="lt-LT" sz="6400" dirty="0">
                <a:latin typeface="Tw Cen MT" panose="020B0602020104020603" pitchFamily="34" charset="77"/>
              </a:rPr>
              <a:t> diskusija aktualia tema (</a:t>
            </a:r>
            <a:r>
              <a:rPr lang="lt-LT" sz="6400" dirty="0" err="1">
                <a:latin typeface="Tw Cen MT" panose="020B0602020104020603" pitchFamily="34" charset="77"/>
              </a:rPr>
              <a:t>moderuoja</a:t>
            </a:r>
            <a:r>
              <a:rPr lang="lt-LT" sz="6400" dirty="0">
                <a:latin typeface="Tw Cen MT" panose="020B0602020104020603" pitchFamily="34" charset="77"/>
              </a:rPr>
              <a:t> Linas Balandis). Dalyviai – religinės muzikos kūrėjai: </a:t>
            </a:r>
            <a:r>
              <a:rPr lang="lt-LT" sz="6400" dirty="0" err="1">
                <a:latin typeface="Tw Cen MT" panose="020B0602020104020603" pitchFamily="34" charset="77"/>
              </a:rPr>
              <a:t>K</a:t>
            </a:r>
            <a:r>
              <a:rPr lang="lt-LT" sz="6400" dirty="0">
                <a:latin typeface="Tw Cen MT" panose="020B0602020104020603" pitchFamily="34" charset="77"/>
              </a:rPr>
              <a:t>. Vasiliauskaitė, V. </a:t>
            </a:r>
            <a:r>
              <a:rPr lang="lt-LT" sz="6400" dirty="0" err="1">
                <a:latin typeface="Tw Cen MT" panose="020B0602020104020603" pitchFamily="34" charset="77"/>
              </a:rPr>
              <a:t>Liaudanskaitė</a:t>
            </a:r>
            <a:r>
              <a:rPr lang="lt-LT" sz="6400" dirty="0">
                <a:latin typeface="Tw Cen MT" panose="020B0602020104020603" pitchFamily="34" charset="77"/>
              </a:rPr>
              <a:t>, </a:t>
            </a:r>
            <a:r>
              <a:rPr lang="lt-LT" sz="6400" dirty="0" err="1">
                <a:latin typeface="Tw Cen MT" panose="020B0602020104020603" pitchFamily="34" charset="77"/>
              </a:rPr>
              <a:t>G</a:t>
            </a:r>
            <a:r>
              <a:rPr lang="lt-LT" sz="6400" dirty="0">
                <a:latin typeface="Tw Cen MT" panose="020B0602020104020603" pitchFamily="34" charset="77"/>
              </a:rPr>
              <a:t>. </a:t>
            </a:r>
            <a:r>
              <a:rPr lang="lt-LT" sz="6400" dirty="0" err="1">
                <a:latin typeface="Tw Cen MT" panose="020B0602020104020603" pitchFamily="34" charset="77"/>
              </a:rPr>
              <a:t>Venislovas</a:t>
            </a:r>
            <a:r>
              <a:rPr lang="lt-LT" sz="6400" dirty="0">
                <a:latin typeface="Tw Cen MT" panose="020B0602020104020603" pitchFamily="34" charset="77"/>
              </a:rPr>
              <a:t>, </a:t>
            </a:r>
            <a:r>
              <a:rPr lang="lt-LT" sz="6400" dirty="0" err="1">
                <a:latin typeface="Tw Cen MT" panose="020B0602020104020603" pitchFamily="34" charset="77"/>
              </a:rPr>
              <a:t>Z</a:t>
            </a:r>
            <a:r>
              <a:rPr lang="lt-LT" sz="6400" dirty="0">
                <a:latin typeface="Tw Cen MT" panose="020B0602020104020603" pitchFamily="34" charset="77"/>
              </a:rPr>
              <a:t>. Bružaitė, V. Augustinas.</a:t>
            </a:r>
            <a:endParaRPr lang="en-GB" sz="6400" dirty="0">
              <a:latin typeface="Tw Cen MT" panose="020B0602020104020603" pitchFamily="34" charset="77"/>
            </a:endParaRPr>
          </a:p>
          <a:p>
            <a:pPr marL="0" indent="0">
              <a:buNone/>
            </a:pPr>
            <a:r>
              <a:rPr lang="lt-LT" sz="6400" dirty="0">
                <a:latin typeface="Tw Cen MT" panose="020B0602020104020603" pitchFamily="34" charset="77"/>
              </a:rPr>
              <a:t>Balandžio 23 d. (šeštadienis)</a:t>
            </a:r>
            <a:endParaRPr lang="en-GB" sz="6400" dirty="0">
              <a:latin typeface="Tw Cen MT" panose="020B0602020104020603" pitchFamily="34" charset="77"/>
            </a:endParaRPr>
          </a:p>
          <a:p>
            <a:pPr marL="0" lvl="0" indent="0">
              <a:buNone/>
            </a:pPr>
            <a:r>
              <a:rPr lang="lt-LT" sz="6400" dirty="0" err="1">
                <a:latin typeface="Tw Cen MT" panose="020B0602020104020603" pitchFamily="34" charset="77"/>
              </a:rPr>
              <a:t>Agnieszkos</a:t>
            </a:r>
            <a:r>
              <a:rPr lang="lt-LT" sz="6400" dirty="0">
                <a:latin typeface="Tw Cen MT" panose="020B0602020104020603" pitchFamily="34" charset="77"/>
              </a:rPr>
              <a:t> </a:t>
            </a:r>
            <a:r>
              <a:rPr lang="lt-LT" sz="6400" dirty="0" err="1">
                <a:latin typeface="Tw Cen MT" panose="020B0602020104020603" pitchFamily="34" charset="77"/>
              </a:rPr>
              <a:t>Franków-Żelazny</a:t>
            </a:r>
            <a:r>
              <a:rPr lang="lt-LT" sz="6400" dirty="0">
                <a:latin typeface="Tw Cen MT" panose="020B0602020104020603" pitchFamily="34" charset="77"/>
              </a:rPr>
              <a:t> (Lenkija) pranešimas;</a:t>
            </a:r>
            <a:endParaRPr lang="en-GB" sz="6400" dirty="0">
              <a:latin typeface="Tw Cen MT" panose="020B0602020104020603" pitchFamily="34" charset="77"/>
            </a:endParaRPr>
          </a:p>
          <a:p>
            <a:pPr marL="0" lvl="0" indent="0">
              <a:buNone/>
            </a:pPr>
            <a:r>
              <a:rPr lang="lt-LT" sz="6400" dirty="0" err="1">
                <a:latin typeface="Tw Cen MT" panose="020B0602020104020603" pitchFamily="34" charset="77"/>
              </a:rPr>
              <a:t>Panelinė</a:t>
            </a:r>
            <a:r>
              <a:rPr lang="lt-LT" sz="6400" dirty="0">
                <a:latin typeface="Tw Cen MT" panose="020B0602020104020603" pitchFamily="34" charset="77"/>
              </a:rPr>
              <a:t> diskusija aktualia tema (</a:t>
            </a:r>
            <a:r>
              <a:rPr lang="lt-LT" sz="6400" dirty="0" err="1">
                <a:latin typeface="Tw Cen MT" panose="020B0602020104020603" pitchFamily="34" charset="77"/>
              </a:rPr>
              <a:t>moderuoja</a:t>
            </a:r>
            <a:r>
              <a:rPr lang="lt-LT" sz="6400" dirty="0">
                <a:latin typeface="Tw Cen MT" panose="020B0602020104020603" pitchFamily="34" charset="77"/>
              </a:rPr>
              <a:t> Linas Balandis).</a:t>
            </a:r>
            <a:endParaRPr lang="en-GB" sz="6400" dirty="0">
              <a:latin typeface="Tw Cen MT" panose="020B0602020104020603" pitchFamily="34" charset="77"/>
            </a:endParaRPr>
          </a:p>
          <a:p>
            <a:pPr marL="0" indent="0">
              <a:buNone/>
            </a:pPr>
            <a:r>
              <a:rPr lang="lt-LT" sz="6400" dirty="0">
                <a:latin typeface="Tw Cen MT" panose="020B0602020104020603" pitchFamily="34" charset="77"/>
              </a:rPr>
              <a:t>Balandžio 24 d. (sekmadienis) – Vytauto Miškinio pranešimas, aptarimas, diskusija, konferencijos uždarymas</a:t>
            </a:r>
            <a:r>
              <a:rPr lang="lt-LT" sz="11200" dirty="0">
                <a:latin typeface="Tw Cen MT" panose="020B0602020104020603" pitchFamily="34" charset="77"/>
              </a:rPr>
              <a:t>.</a:t>
            </a:r>
            <a:endParaRPr lang="en-GB" sz="11200" dirty="0">
              <a:latin typeface="Tw Cen MT" panose="020B0602020104020603" pitchFamily="34" charset="77"/>
            </a:endParaRPr>
          </a:p>
          <a:p>
            <a:pPr marL="0" indent="0">
              <a:buNone/>
            </a:pPr>
            <a:r>
              <a:rPr lang="en-US" sz="11200" b="1" dirty="0">
                <a:latin typeface="Tw Cen MT" panose="020B0602020104020603" pitchFamily="34" charset="77"/>
              </a:rPr>
              <a:t> </a:t>
            </a: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p:txBody>
      </p:sp>
      <p:sp>
        <p:nvSpPr>
          <p:cNvPr id="4" name="TextBox 3"/>
          <p:cNvSpPr txBox="1"/>
          <p:nvPr/>
        </p:nvSpPr>
        <p:spPr>
          <a:xfrm>
            <a:off x="10478125" y="5988734"/>
            <a:ext cx="933717" cy="646331"/>
          </a:xfrm>
          <a:prstGeom prst="rect">
            <a:avLst/>
          </a:prstGeom>
          <a:noFill/>
        </p:spPr>
        <p:txBody>
          <a:bodyPr wrap="none" rtlCol="0">
            <a:spAutoFit/>
          </a:bodyPr>
          <a:lstStyle/>
          <a:p>
            <a:r>
              <a:rPr lang="en-US" sz="3600" b="1" dirty="0" err="1">
                <a:latin typeface="Tw Cen MT" panose="020B0602020104020603" pitchFamily="34" charset="77"/>
              </a:rPr>
              <a:t>A</a:t>
            </a:r>
            <a:r>
              <a:rPr lang="en-US" dirty="0" err="1">
                <a:latin typeface="Tw Cen MT" panose="020B0602020104020603" pitchFamily="34" charset="77"/>
              </a:rPr>
              <a:t>teitis</a:t>
            </a:r>
            <a:endParaRPr lang="en-US" dirty="0">
              <a:latin typeface="Tw Cen MT" panose="020B0602020104020603" pitchFamily="34" charset="77"/>
            </a:endParaRPr>
          </a:p>
        </p:txBody>
      </p:sp>
    </p:spTree>
    <p:extLst>
      <p:ext uri="{BB962C8B-B14F-4D97-AF65-F5344CB8AC3E}">
        <p14:creationId xmlns:p14="http://schemas.microsoft.com/office/powerpoint/2010/main" val="8117830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78"/>
            </a:gs>
            <a:gs pos="12000">
              <a:schemeClr val="bg1"/>
            </a:gs>
            <a:gs pos="83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w Cen MT" panose="020B0602020104020603" pitchFamily="34" charset="77"/>
              </a:rPr>
              <a:t>Planuojami projektai</a:t>
            </a:r>
            <a:endParaRPr lang="en-US" dirty="0">
              <a:latin typeface="Tw Cen MT" panose="020B0602020104020603" pitchFamily="34" charset="77"/>
            </a:endParaRPr>
          </a:p>
        </p:txBody>
      </p:sp>
      <p:sp>
        <p:nvSpPr>
          <p:cNvPr id="3" name="Content Placeholder 2"/>
          <p:cNvSpPr>
            <a:spLocks noGrp="1"/>
          </p:cNvSpPr>
          <p:nvPr>
            <p:ph idx="1"/>
          </p:nvPr>
        </p:nvSpPr>
        <p:spPr>
          <a:xfrm>
            <a:off x="838200" y="1565329"/>
            <a:ext cx="10515600" cy="4611634"/>
          </a:xfrm>
        </p:spPr>
        <p:txBody>
          <a:bodyPr>
            <a:normAutofit/>
          </a:bodyPr>
          <a:lstStyle/>
          <a:p>
            <a:pPr marL="0" lvl="0" indent="0">
              <a:buNone/>
            </a:pPr>
            <a:r>
              <a:rPr lang="en-US" b="1" dirty="0">
                <a:latin typeface="Tw Cen MT" panose="020B0602020104020603" pitchFamily="34" charset="77"/>
              </a:rPr>
              <a:t>(2022) </a:t>
            </a:r>
            <a:r>
              <a:rPr lang="lt-LT" b="1" dirty="0">
                <a:latin typeface="Tw Cen MT" panose="020B0602020104020603" pitchFamily="34" charset="77"/>
              </a:rPr>
              <a:t>Kūrybinė laboratorija „Regina </a:t>
            </a:r>
            <a:r>
              <a:rPr lang="lt-LT" b="1" dirty="0" err="1">
                <a:latin typeface="Tw Cen MT" panose="020B0602020104020603" pitchFamily="34" charset="77"/>
              </a:rPr>
              <a:t>libertas</a:t>
            </a:r>
            <a:r>
              <a:rPr lang="lt-LT" b="1" dirty="0">
                <a:latin typeface="Tw Cen MT" panose="020B0602020104020603" pitchFamily="34" charset="77"/>
              </a:rPr>
              <a:t>“:</a:t>
            </a:r>
          </a:p>
          <a:p>
            <a:pPr marL="0" indent="0">
              <a:buNone/>
            </a:pPr>
            <a:r>
              <a:rPr lang="lt-LT" dirty="0">
                <a:latin typeface="Tw Cen MT" panose="020B0602020104020603" pitchFamily="34" charset="77"/>
              </a:rPr>
              <a:t>Kovo 21 d. rezidencijos atidarymas, dr. Onos Daukšienės paskaita „M. </a:t>
            </a:r>
            <a:r>
              <a:rPr lang="lt-LT" dirty="0" err="1">
                <a:latin typeface="Tw Cen MT" panose="020B0602020104020603" pitchFamily="34" charset="77"/>
              </a:rPr>
              <a:t>K</a:t>
            </a:r>
            <a:r>
              <a:rPr lang="lt-LT" dirty="0">
                <a:latin typeface="Tw Cen MT" panose="020B0602020104020603" pitchFamily="34" charset="77"/>
              </a:rPr>
              <a:t>. Sarbievijaus religinės poezijos sluoksniai. Kražiai amžių sandūroje“, individualus kompozitorių darbas;</a:t>
            </a:r>
            <a:endParaRPr lang="en-GB" dirty="0">
              <a:latin typeface="Tw Cen MT" panose="020B0602020104020603" pitchFamily="34" charset="77"/>
            </a:endParaRPr>
          </a:p>
          <a:p>
            <a:pPr marL="0" indent="0">
              <a:buNone/>
            </a:pPr>
            <a:r>
              <a:rPr lang="lt-LT" dirty="0">
                <a:latin typeface="Tw Cen MT" panose="020B0602020104020603" pitchFamily="34" charset="77"/>
              </a:rPr>
              <a:t>Kovo 22 d. individualus kompozitorių darbas, prof. habil. dr. Gražinos Daunoravičienės paskaita;</a:t>
            </a:r>
            <a:endParaRPr lang="en-GB" dirty="0">
              <a:latin typeface="Tw Cen MT" panose="020B0602020104020603" pitchFamily="34" charset="77"/>
            </a:endParaRPr>
          </a:p>
          <a:p>
            <a:pPr marL="0" indent="0">
              <a:buNone/>
            </a:pPr>
            <a:r>
              <a:rPr lang="lt-LT" dirty="0">
                <a:latin typeface="Tw Cen MT" panose="020B0602020104020603" pitchFamily="34" charset="77"/>
              </a:rPr>
              <a:t>Kovo 23 d. individualus kompozitorių darbas, prof. dr. Linos Navickaitės-</a:t>
            </a:r>
            <a:r>
              <a:rPr lang="lt-LT" dirty="0" err="1">
                <a:latin typeface="Tw Cen MT" panose="020B0602020104020603" pitchFamily="34" charset="77"/>
              </a:rPr>
              <a:t>Martinelli</a:t>
            </a:r>
            <a:r>
              <a:rPr lang="lt-LT" dirty="0">
                <a:latin typeface="Tw Cen MT" panose="020B0602020104020603" pitchFamily="34" charset="77"/>
              </a:rPr>
              <a:t> paskaita;</a:t>
            </a:r>
            <a:endParaRPr lang="en-GB" dirty="0">
              <a:latin typeface="Tw Cen MT" panose="020B0602020104020603" pitchFamily="34" charset="77"/>
            </a:endParaRPr>
          </a:p>
          <a:p>
            <a:pPr marL="0" indent="0">
              <a:buNone/>
            </a:pPr>
            <a:r>
              <a:rPr lang="lt-LT" dirty="0">
                <a:latin typeface="Tw Cen MT" panose="020B0602020104020603" pitchFamily="34" charset="77"/>
              </a:rPr>
              <a:t>Kovo 24-26 d. repeticijos su „Polifonija“;</a:t>
            </a:r>
            <a:endParaRPr lang="en-GB" dirty="0">
              <a:latin typeface="Tw Cen MT" panose="020B0602020104020603" pitchFamily="34" charset="77"/>
            </a:endParaRPr>
          </a:p>
          <a:p>
            <a:pPr marL="0" indent="0">
              <a:buNone/>
            </a:pPr>
            <a:r>
              <a:rPr lang="lt-LT" dirty="0">
                <a:latin typeface="Tw Cen MT" panose="020B0602020104020603" pitchFamily="34" charset="77"/>
              </a:rPr>
              <a:t>Kovo 27 d. rezidencijos uždarymas ir naujai sukurtų kūrinių premjeros.</a:t>
            </a:r>
            <a:endParaRPr lang="en-GB" dirty="0">
              <a:latin typeface="Tw Cen MT" panose="020B0602020104020603" pitchFamily="34" charset="77"/>
            </a:endParaRPr>
          </a:p>
          <a:p>
            <a:pPr marL="0" lvl="0" indent="0">
              <a:buNone/>
            </a:pPr>
            <a:endParaRPr lang="en-GB" b="1" dirty="0">
              <a:latin typeface="Tw Cen MT" panose="020B0602020104020603" pitchFamily="34" charset="77"/>
            </a:endParaRPr>
          </a:p>
          <a:p>
            <a:endParaRPr lang="en-US" dirty="0">
              <a:latin typeface="Tw Cen MT" panose="020B0602020104020603" pitchFamily="34" charset="77"/>
            </a:endParaRPr>
          </a:p>
        </p:txBody>
      </p:sp>
      <p:sp>
        <p:nvSpPr>
          <p:cNvPr id="7" name="TextBox 6">
            <a:extLst>
              <a:ext uri="{FF2B5EF4-FFF2-40B4-BE49-F238E27FC236}">
                <a16:creationId xmlns:a16="http://schemas.microsoft.com/office/drawing/2014/main" id="{C10833A8-740D-A848-B0CE-5E17878703F3}"/>
              </a:ext>
            </a:extLst>
          </p:cNvPr>
          <p:cNvSpPr txBox="1"/>
          <p:nvPr/>
        </p:nvSpPr>
        <p:spPr>
          <a:xfrm>
            <a:off x="10478125" y="5988734"/>
            <a:ext cx="933717" cy="646331"/>
          </a:xfrm>
          <a:prstGeom prst="rect">
            <a:avLst/>
          </a:prstGeom>
          <a:noFill/>
        </p:spPr>
        <p:txBody>
          <a:bodyPr wrap="none" rtlCol="0">
            <a:spAutoFit/>
          </a:bodyPr>
          <a:lstStyle/>
          <a:p>
            <a:r>
              <a:rPr lang="en-US" sz="3600" b="1" dirty="0" err="1">
                <a:latin typeface="Tw Cen MT" panose="020B0602020104020603" pitchFamily="34" charset="77"/>
              </a:rPr>
              <a:t>A</a:t>
            </a:r>
            <a:r>
              <a:rPr lang="en-US" dirty="0" err="1">
                <a:latin typeface="Tw Cen MT" panose="020B0602020104020603" pitchFamily="34" charset="77"/>
              </a:rPr>
              <a:t>teitis</a:t>
            </a:r>
            <a:endParaRPr lang="en-US" dirty="0">
              <a:latin typeface="Tw Cen MT" panose="020B0602020104020603" pitchFamily="34" charset="77"/>
            </a:endParaRPr>
          </a:p>
        </p:txBody>
      </p:sp>
    </p:spTree>
    <p:extLst>
      <p:ext uri="{BB962C8B-B14F-4D97-AF65-F5344CB8AC3E}">
        <p14:creationId xmlns:p14="http://schemas.microsoft.com/office/powerpoint/2010/main" val="17900175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7120"/>
            <a:ext cx="9096214" cy="3010546"/>
          </a:xfrm>
        </p:spPr>
        <p:txBody>
          <a:bodyPr>
            <a:normAutofit/>
          </a:bodyPr>
          <a:lstStyle/>
          <a:p>
            <a:pPr marL="0" indent="0">
              <a:buNone/>
            </a:pPr>
            <a:r>
              <a:rPr lang="en-US" sz="4800" dirty="0">
                <a:latin typeface="Tw Cen MT" panose="020B0602020104020603" pitchFamily="34" charset="77"/>
              </a:rPr>
              <a:t>(2023) „</a:t>
            </a:r>
            <a:r>
              <a:rPr lang="en-US" sz="4800" dirty="0" err="1">
                <a:latin typeface="Tw Cen MT" panose="020B0602020104020603" pitchFamily="34" charset="77"/>
              </a:rPr>
              <a:t>Mokytojau</a:t>
            </a:r>
            <a:r>
              <a:rPr lang="en-US" sz="4800" dirty="0">
                <a:latin typeface="Tw Cen MT" panose="020B0602020104020603" pitchFamily="34" charset="77"/>
              </a:rPr>
              <a:t>, </a:t>
            </a:r>
            <a:r>
              <a:rPr lang="en-US" sz="4800" dirty="0" err="1">
                <a:latin typeface="Tw Cen MT" panose="020B0602020104020603" pitchFamily="34" charset="77"/>
              </a:rPr>
              <a:t>ar</a:t>
            </a:r>
            <a:r>
              <a:rPr lang="en-US" sz="4800" dirty="0">
                <a:latin typeface="Tw Cen MT" panose="020B0602020104020603" pitchFamily="34" charset="77"/>
              </a:rPr>
              <a:t> tai </a:t>
            </a:r>
            <a:r>
              <a:rPr lang="en-US" sz="4800" dirty="0" err="1">
                <a:latin typeface="Tw Cen MT" panose="020B0602020104020603" pitchFamily="34" charset="77"/>
              </a:rPr>
              <a:t>tu</a:t>
            </a:r>
            <a:r>
              <a:rPr lang="en-US" sz="4800" dirty="0">
                <a:latin typeface="Tw Cen MT" panose="020B0602020104020603" pitchFamily="34" charset="77"/>
              </a:rPr>
              <a:t>?: balsas </a:t>
            </a:r>
            <a:r>
              <a:rPr lang="en-US" sz="4800" dirty="0" err="1">
                <a:latin typeface="Tw Cen MT" panose="020B0602020104020603" pitchFamily="34" charset="77"/>
              </a:rPr>
              <a:t>iš</a:t>
            </a:r>
            <a:r>
              <a:rPr lang="en-US" sz="4800" dirty="0">
                <a:latin typeface="Tw Cen MT" panose="020B0602020104020603" pitchFamily="34" charset="77"/>
              </a:rPr>
              <a:t> </a:t>
            </a:r>
            <a:r>
              <a:rPr lang="en-US" sz="4800" dirty="0" err="1">
                <a:latin typeface="Tw Cen MT" panose="020B0602020104020603" pitchFamily="34" charset="77"/>
              </a:rPr>
              <a:t>praeities</a:t>
            </a:r>
            <a:r>
              <a:rPr lang="en-US" sz="4800" dirty="0">
                <a:latin typeface="Tw Cen MT" panose="020B0602020104020603" pitchFamily="34" charset="77"/>
              </a:rPr>
              <a:t>“</a:t>
            </a:r>
            <a:endParaRPr lang="en-US" sz="1800" dirty="0">
              <a:latin typeface="Tw Cen MT" panose="020B0602020104020603" pitchFamily="34" charset="77"/>
            </a:endParaRPr>
          </a:p>
        </p:txBody>
      </p:sp>
      <p:pic>
        <p:nvPicPr>
          <p:cNvPr id="11266" name="Picture 2" descr="Hermanas Perelšteinas (1923-1998) -... - Beigelių krautuvėlė | Facebook">
            <a:extLst>
              <a:ext uri="{FF2B5EF4-FFF2-40B4-BE49-F238E27FC236}">
                <a16:creationId xmlns:a16="http://schemas.microsoft.com/office/drawing/2014/main" id="{1893D7B4-1AB6-6C49-A346-415DF72CB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363" y="3816780"/>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CB2D47-178D-FA45-BC20-475F5CC682B0}"/>
              </a:ext>
            </a:extLst>
          </p:cNvPr>
          <p:cNvSpPr txBox="1"/>
          <p:nvPr/>
        </p:nvSpPr>
        <p:spPr>
          <a:xfrm>
            <a:off x="10478125" y="5988734"/>
            <a:ext cx="933717" cy="646331"/>
          </a:xfrm>
          <a:prstGeom prst="rect">
            <a:avLst/>
          </a:prstGeom>
          <a:noFill/>
        </p:spPr>
        <p:txBody>
          <a:bodyPr wrap="none" rtlCol="0">
            <a:spAutoFit/>
          </a:bodyPr>
          <a:lstStyle/>
          <a:p>
            <a:r>
              <a:rPr lang="en-US" sz="3600" b="1" dirty="0" err="1">
                <a:latin typeface="Tw Cen MT" panose="020B0602020104020603" pitchFamily="34" charset="77"/>
              </a:rPr>
              <a:t>A</a:t>
            </a:r>
            <a:r>
              <a:rPr lang="en-US" dirty="0" err="1">
                <a:latin typeface="Tw Cen MT" panose="020B0602020104020603" pitchFamily="34" charset="77"/>
              </a:rPr>
              <a:t>teitis</a:t>
            </a:r>
            <a:endParaRPr lang="en-US" dirty="0">
              <a:latin typeface="Tw Cen MT" panose="020B0602020104020603" pitchFamily="34" charset="77"/>
            </a:endParaRPr>
          </a:p>
        </p:txBody>
      </p:sp>
    </p:spTree>
    <p:extLst>
      <p:ext uri="{BB962C8B-B14F-4D97-AF65-F5344CB8AC3E}">
        <p14:creationId xmlns:p14="http://schemas.microsoft.com/office/powerpoint/2010/main" val="5963840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78"/>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3467" y="779732"/>
            <a:ext cx="10905066" cy="5298535"/>
          </a:xfrm>
        </p:spPr>
        <p:txBody>
          <a:bodyPr>
            <a:normAutofit/>
          </a:bodyPr>
          <a:lstStyle/>
          <a:p>
            <a:r>
              <a:rPr lang="lt-LT" sz="2400" dirty="0">
                <a:latin typeface="Tw Cen MT" panose="020B0602020104020603" pitchFamily="34" charset="77"/>
              </a:rPr>
              <a:t>(2021) </a:t>
            </a:r>
            <a:r>
              <a:rPr lang="lt-LT" sz="2400" b="1" dirty="0">
                <a:latin typeface="Tw Cen MT" panose="020B0602020104020603" pitchFamily="34" charset="77"/>
              </a:rPr>
              <a:t>„Virtuali Polifonija“ (II). </a:t>
            </a:r>
            <a:r>
              <a:rPr lang="lt-LT" sz="2400" dirty="0">
                <a:latin typeface="Tw Cen MT" panose="020B0602020104020603" pitchFamily="34" charset="77"/>
              </a:rPr>
              <a:t> Lektoriai: prof. Vytautas Miškinis, doc. Liudas Norvaišas; Kompozitoriai: Raimundas Martinkėnas, Gediminas </a:t>
            </a:r>
            <a:r>
              <a:rPr lang="lt-LT" sz="2400" dirty="0" err="1">
                <a:latin typeface="Tw Cen MT" panose="020B0602020104020603" pitchFamily="34" charset="77"/>
              </a:rPr>
              <a:t>Kalinas</a:t>
            </a:r>
            <a:r>
              <a:rPr lang="lt-LT" sz="2400" dirty="0">
                <a:latin typeface="Tw Cen MT" panose="020B0602020104020603" pitchFamily="34" charset="77"/>
              </a:rPr>
              <a:t>, Nijolė </a:t>
            </a:r>
            <a:r>
              <a:rPr lang="lt-LT" sz="2400" dirty="0" err="1">
                <a:latin typeface="Tw Cen MT" panose="020B0602020104020603" pitchFamily="34" charset="77"/>
              </a:rPr>
              <a:t>Sinkevičiūtė</a:t>
            </a:r>
            <a:r>
              <a:rPr lang="lt-LT" sz="2400" dirty="0">
                <a:latin typeface="Tw Cen MT" panose="020B0602020104020603" pitchFamily="34" charset="77"/>
              </a:rPr>
              <a:t>;</a:t>
            </a:r>
          </a:p>
          <a:p>
            <a:r>
              <a:rPr lang="lt-LT" sz="2400" dirty="0">
                <a:latin typeface="Tw Cen MT" panose="020B0602020104020603" pitchFamily="34" charset="77"/>
              </a:rPr>
              <a:t>(2021–2022) </a:t>
            </a:r>
            <a:r>
              <a:rPr lang="lt-LT" sz="2400" b="1" dirty="0">
                <a:latin typeface="Tw Cen MT" panose="020B0602020104020603" pitchFamily="34" charset="77"/>
              </a:rPr>
              <a:t>„</a:t>
            </a:r>
            <a:r>
              <a:rPr lang="lt-LT" sz="2400" b="1" dirty="0" err="1">
                <a:latin typeface="Tw Cen MT" panose="020B0602020104020603" pitchFamily="34" charset="77"/>
              </a:rPr>
              <a:t>Musica</a:t>
            </a:r>
            <a:r>
              <a:rPr lang="lt-LT" sz="2400" b="1" dirty="0">
                <a:latin typeface="Tw Cen MT" panose="020B0602020104020603" pitchFamily="34" charset="77"/>
              </a:rPr>
              <a:t> </a:t>
            </a:r>
            <a:r>
              <a:rPr lang="lt-LT" sz="2400" b="1" dirty="0" err="1">
                <a:latin typeface="Tw Cen MT" panose="020B0602020104020603" pitchFamily="34" charset="77"/>
              </a:rPr>
              <a:t>Sacra</a:t>
            </a:r>
            <a:r>
              <a:rPr lang="lt-LT" sz="2400" b="1" dirty="0">
                <a:latin typeface="Tw Cen MT" panose="020B0602020104020603" pitchFamily="34" charset="77"/>
              </a:rPr>
              <a:t>“ laidos Marijos radijuje. </a:t>
            </a:r>
            <a:r>
              <a:rPr lang="lt-LT" sz="2400" dirty="0">
                <a:latin typeface="Tw Cen MT" panose="020B0602020104020603" pitchFamily="34" charset="77"/>
              </a:rPr>
              <a:t>Preliminarūs pašnekovai: prof. Asta Krikščiūnaitė, prof. Tadas Šumskas, Romualdas Gražinis, Vita </a:t>
            </a:r>
            <a:r>
              <a:rPr lang="lt-LT" sz="2400" dirty="0" err="1">
                <a:latin typeface="Tw Cen MT" panose="020B0602020104020603" pitchFamily="34" charset="77"/>
              </a:rPr>
              <a:t>Liaudanskaitė</a:t>
            </a:r>
            <a:r>
              <a:rPr lang="lt-LT" sz="2400" dirty="0">
                <a:latin typeface="Tw Cen MT" panose="020B0602020104020603" pitchFamily="34" charset="77"/>
              </a:rPr>
              <a:t>-Vaitkevičienė, Algirdas Martinaitis, Rita </a:t>
            </a:r>
            <a:r>
              <a:rPr lang="lt-LT" sz="2400" dirty="0" err="1">
                <a:latin typeface="Tw Cen MT" panose="020B0602020104020603" pitchFamily="34" charset="77"/>
              </a:rPr>
              <a:t>Nenėnaitė</a:t>
            </a:r>
            <a:r>
              <a:rPr lang="lt-LT" sz="2400" dirty="0">
                <a:latin typeface="Tw Cen MT" panose="020B0602020104020603" pitchFamily="34" charset="77"/>
              </a:rPr>
              <a:t>, Eglė </a:t>
            </a:r>
            <a:r>
              <a:rPr lang="lt-LT" sz="2400" dirty="0" err="1">
                <a:latin typeface="Tw Cen MT" panose="020B0602020104020603" pitchFamily="34" charset="77"/>
              </a:rPr>
              <a:t>Čigriejūtė-Strolienė</a:t>
            </a:r>
            <a:r>
              <a:rPr lang="lt-LT" sz="2400" dirty="0">
                <a:latin typeface="Tw Cen MT" panose="020B0602020104020603" pitchFamily="34" charset="77"/>
              </a:rPr>
              <a:t>, </a:t>
            </a:r>
            <a:r>
              <a:rPr lang="lt-LT" sz="2400" dirty="0" err="1">
                <a:latin typeface="Tw Cen MT" panose="020B0602020104020603" pitchFamily="34" charset="77"/>
              </a:rPr>
              <a:t>Imantas</a:t>
            </a:r>
            <a:r>
              <a:rPr lang="lt-LT" sz="2400" dirty="0">
                <a:latin typeface="Tw Cen MT" panose="020B0602020104020603" pitchFamily="34" charset="77"/>
              </a:rPr>
              <a:t> Šimkus, Zita Bružaitė, Donatas </a:t>
            </a:r>
            <a:r>
              <a:rPr lang="lt-LT" sz="2400" dirty="0" err="1">
                <a:latin typeface="Tw Cen MT" panose="020B0602020104020603" pitchFamily="34" charset="77"/>
              </a:rPr>
              <a:t>Zakaras</a:t>
            </a:r>
            <a:r>
              <a:rPr lang="lt-LT" sz="2400" dirty="0">
                <a:latin typeface="Tw Cen MT" panose="020B0602020104020603" pitchFamily="34" charset="77"/>
              </a:rPr>
              <a:t> ir kt.;</a:t>
            </a:r>
          </a:p>
          <a:p>
            <a:r>
              <a:rPr lang="lt-LT" sz="2400" dirty="0">
                <a:latin typeface="Tw Cen MT" panose="020B0602020104020603" pitchFamily="34" charset="77"/>
              </a:rPr>
              <a:t>(2021) Parengtos monografijos </a:t>
            </a:r>
            <a:r>
              <a:rPr lang="lt-LT" sz="2400" b="1" dirty="0">
                <a:latin typeface="Tw Cen MT" panose="020B0602020104020603" pitchFamily="34" charset="77"/>
              </a:rPr>
              <a:t>„Choras Katalikų Bažnyčios liturgijoje“ </a:t>
            </a:r>
            <a:r>
              <a:rPr lang="lt-LT" sz="2400" dirty="0">
                <a:latin typeface="Tw Cen MT" panose="020B0602020104020603" pitchFamily="34" charset="77"/>
              </a:rPr>
              <a:t>leidyba;</a:t>
            </a:r>
          </a:p>
          <a:p>
            <a:r>
              <a:rPr lang="lt-LT" sz="2400" dirty="0">
                <a:latin typeface="Tw Cen MT" panose="020B0602020104020603" pitchFamily="34" charset="77"/>
              </a:rPr>
              <a:t>(2021) Pranešimas / straipsnis </a:t>
            </a:r>
            <a:r>
              <a:rPr lang="lt-LT" sz="2400" b="1" dirty="0">
                <a:latin typeface="Tw Cen MT" panose="020B0602020104020603" pitchFamily="34" charset="77"/>
              </a:rPr>
              <a:t>„</a:t>
            </a:r>
            <a:r>
              <a:rPr lang="lt-LT" sz="2400" b="1" dirty="0" err="1">
                <a:latin typeface="Tw Cen MT" panose="020B0602020104020603" pitchFamily="34" charset="77"/>
              </a:rPr>
              <a:t>F</a:t>
            </a:r>
            <a:r>
              <a:rPr lang="lt-LT" sz="2400" b="1" dirty="0">
                <a:latin typeface="Tw Cen MT" panose="020B0602020104020603" pitchFamily="34" charset="77"/>
              </a:rPr>
              <a:t>. </a:t>
            </a:r>
            <a:r>
              <a:rPr lang="lt-LT" sz="2400" b="1" dirty="0" err="1">
                <a:latin typeface="Tw Cen MT" panose="020B0602020104020603" pitchFamily="34" charset="77"/>
              </a:rPr>
              <a:t>Poulenc’o</a:t>
            </a:r>
            <a:r>
              <a:rPr lang="lt-LT" sz="2400" b="1" dirty="0">
                <a:latin typeface="Tw Cen MT" panose="020B0602020104020603" pitchFamily="34" charset="77"/>
              </a:rPr>
              <a:t> Mišios </a:t>
            </a:r>
            <a:r>
              <a:rPr lang="lt-LT" sz="2400" b="1" dirty="0" err="1">
                <a:latin typeface="Tw Cen MT" panose="020B0602020104020603" pitchFamily="34" charset="77"/>
              </a:rPr>
              <a:t>G-dur</a:t>
            </a:r>
            <a:r>
              <a:rPr lang="lt-LT" sz="2400" b="1" dirty="0">
                <a:latin typeface="Tw Cen MT" panose="020B0602020104020603" pitchFamily="34" charset="77"/>
              </a:rPr>
              <a:t> – liturginė provokacija, ar prisipažinimo būtinybė?“;</a:t>
            </a:r>
          </a:p>
          <a:p>
            <a:r>
              <a:rPr lang="lt-LT" sz="2400" dirty="0">
                <a:latin typeface="Tw Cen MT" panose="020B0602020104020603" pitchFamily="34" charset="77"/>
              </a:rPr>
              <a:t>(2022) Metodiniai leidiniai: </a:t>
            </a:r>
            <a:r>
              <a:rPr lang="lt-LT" sz="2400" b="1" dirty="0">
                <a:latin typeface="Tw Cen MT" panose="020B0602020104020603" pitchFamily="34" charset="77"/>
              </a:rPr>
              <a:t>(I) „Frazavimo ugdymas dirbant su choru“, (II) „Dirigento manualinės technikos lavinimo aspektai;</a:t>
            </a:r>
          </a:p>
          <a:p>
            <a:r>
              <a:rPr lang="lt-LT" sz="2400" dirty="0">
                <a:latin typeface="Tw Cen MT" panose="020B0602020104020603" pitchFamily="34" charset="77"/>
              </a:rPr>
              <a:t>?(2023)? </a:t>
            </a:r>
            <a:r>
              <a:rPr lang="lt-LT" sz="2400" b="1" i="1" dirty="0">
                <a:latin typeface="Tw Cen MT" panose="020B0602020104020603" pitchFamily="34" charset="77"/>
              </a:rPr>
              <a:t>Europa </a:t>
            </a:r>
            <a:r>
              <a:rPr lang="lt-LT" sz="2400" b="1" i="1" dirty="0" err="1">
                <a:latin typeface="Tw Cen MT" panose="020B0602020104020603" pitchFamily="34" charset="77"/>
              </a:rPr>
              <a:t>Cantat</a:t>
            </a:r>
            <a:r>
              <a:rPr lang="lt-LT" sz="2400" b="1" i="1" dirty="0">
                <a:latin typeface="Tw Cen MT" panose="020B0602020104020603" pitchFamily="34" charset="77"/>
              </a:rPr>
              <a:t> </a:t>
            </a:r>
            <a:r>
              <a:rPr lang="lt-LT" sz="2400" b="1" i="1" dirty="0" err="1">
                <a:latin typeface="Tw Cen MT" panose="020B0602020104020603" pitchFamily="34" charset="77"/>
              </a:rPr>
              <a:t>Junior</a:t>
            </a:r>
            <a:r>
              <a:rPr lang="lt-LT" sz="2400" b="1" i="1" dirty="0">
                <a:latin typeface="Tw Cen MT" panose="020B0602020104020603" pitchFamily="34" charset="77"/>
              </a:rPr>
              <a:t> </a:t>
            </a:r>
            <a:r>
              <a:rPr lang="lt-LT" sz="2400" dirty="0">
                <a:latin typeface="Tw Cen MT" panose="020B0602020104020603" pitchFamily="34" charset="77"/>
              </a:rPr>
              <a:t>(</a:t>
            </a:r>
            <a:r>
              <a:rPr lang="lt-LT" sz="2400" dirty="0" err="1">
                <a:latin typeface="Tw Cen MT" panose="020B0602020104020603" pitchFamily="34" charset="77"/>
              </a:rPr>
              <a:t>Gentas</a:t>
            </a:r>
            <a:r>
              <a:rPr lang="lt-LT" sz="2400" dirty="0">
                <a:latin typeface="Tw Cen MT" panose="020B0602020104020603" pitchFamily="34" charset="77"/>
              </a:rPr>
              <a:t>, Belgija) – </a:t>
            </a:r>
            <a:r>
              <a:rPr lang="lt-LT" sz="2400" i="1" dirty="0" err="1">
                <a:latin typeface="Tw Cen MT" panose="020B0602020104020603" pitchFamily="34" charset="77"/>
              </a:rPr>
              <a:t>Study</a:t>
            </a:r>
            <a:r>
              <a:rPr lang="lt-LT" sz="2400" i="1" dirty="0">
                <a:latin typeface="Tw Cen MT" panose="020B0602020104020603" pitchFamily="34" charset="77"/>
              </a:rPr>
              <a:t> </a:t>
            </a:r>
            <a:r>
              <a:rPr lang="lt-LT" sz="2400" i="1" dirty="0" err="1">
                <a:latin typeface="Tw Cen MT" panose="020B0602020104020603" pitchFamily="34" charset="77"/>
              </a:rPr>
              <a:t>Tour</a:t>
            </a:r>
            <a:r>
              <a:rPr lang="lt-LT" sz="2400" i="1" dirty="0">
                <a:latin typeface="Tw Cen MT" panose="020B0602020104020603" pitchFamily="34" charset="77"/>
              </a:rPr>
              <a:t> </a:t>
            </a:r>
            <a:r>
              <a:rPr lang="lt-LT" sz="2400" dirty="0">
                <a:latin typeface="Tw Cen MT" panose="020B0602020104020603" pitchFamily="34" charset="77"/>
              </a:rPr>
              <a:t>vadovas.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22DE8ED7-4FFC-EC47-B071-261D8FA3657B}"/>
              </a:ext>
            </a:extLst>
          </p:cNvPr>
          <p:cNvSpPr txBox="1"/>
          <p:nvPr/>
        </p:nvSpPr>
        <p:spPr>
          <a:xfrm>
            <a:off x="10478125" y="5988734"/>
            <a:ext cx="933717" cy="646331"/>
          </a:xfrm>
          <a:prstGeom prst="rect">
            <a:avLst/>
          </a:prstGeom>
          <a:noFill/>
        </p:spPr>
        <p:txBody>
          <a:bodyPr wrap="none" rtlCol="0">
            <a:spAutoFit/>
          </a:bodyPr>
          <a:lstStyle/>
          <a:p>
            <a:r>
              <a:rPr lang="en-US" sz="3600" b="1" dirty="0" err="1">
                <a:latin typeface="Tw Cen MT" panose="020B0602020104020603" pitchFamily="34" charset="77"/>
              </a:rPr>
              <a:t>A</a:t>
            </a:r>
            <a:r>
              <a:rPr lang="en-US" dirty="0" err="1">
                <a:latin typeface="Tw Cen MT" panose="020B0602020104020603" pitchFamily="34" charset="77"/>
              </a:rPr>
              <a:t>teitis</a:t>
            </a:r>
            <a:endParaRPr lang="en-US" dirty="0">
              <a:latin typeface="Tw Cen MT" panose="020B0602020104020603" pitchFamily="34" charset="77"/>
            </a:endParaRPr>
          </a:p>
        </p:txBody>
      </p:sp>
    </p:spTree>
    <p:extLst>
      <p:ext uri="{BB962C8B-B14F-4D97-AF65-F5344CB8AC3E}">
        <p14:creationId xmlns:p14="http://schemas.microsoft.com/office/powerpoint/2010/main" val="18161250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1274014" y="6334780"/>
            <a:ext cx="1317812" cy="523220"/>
          </a:xfrm>
          <a:prstGeom prst="rect">
            <a:avLst/>
          </a:prstGeom>
          <a:noFill/>
        </p:spPr>
        <p:txBody>
          <a:bodyPr wrap="square" rtlCol="0">
            <a:spAutoFit/>
          </a:bodyPr>
          <a:lstStyle/>
          <a:p>
            <a:r>
              <a:rPr lang="lt-LT" sz="2800" b="1" dirty="0"/>
              <a:t>P</a:t>
            </a:r>
            <a:r>
              <a:rPr lang="lt-LT" sz="1400" dirty="0"/>
              <a:t>raeitis</a:t>
            </a:r>
          </a:p>
        </p:txBody>
      </p:sp>
      <p:graphicFrame>
        <p:nvGraphicFramePr>
          <p:cNvPr id="6" name="Diagram 5">
            <a:extLst>
              <a:ext uri="{FF2B5EF4-FFF2-40B4-BE49-F238E27FC236}">
                <a16:creationId xmlns:a16="http://schemas.microsoft.com/office/drawing/2014/main" id="{29059FCD-F4F1-1E42-8F3B-B25808431EEF}"/>
              </a:ext>
            </a:extLst>
          </p:cNvPr>
          <p:cNvGraphicFramePr/>
          <p:nvPr>
            <p:extLst>
              <p:ext uri="{D42A27DB-BD31-4B8C-83A1-F6EECF244321}">
                <p14:modId xmlns:p14="http://schemas.microsoft.com/office/powerpoint/2010/main" val="1432600309"/>
              </p:ext>
            </p:extLst>
          </p:nvPr>
        </p:nvGraphicFramePr>
        <p:xfrm>
          <a:off x="60960" y="106680"/>
          <a:ext cx="521208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524AED3E-6DAA-3943-B023-5292C506932D}"/>
              </a:ext>
            </a:extLst>
          </p:cNvPr>
          <p:cNvGraphicFramePr/>
          <p:nvPr>
            <p:extLst>
              <p:ext uri="{D42A27DB-BD31-4B8C-83A1-F6EECF244321}">
                <p14:modId xmlns:p14="http://schemas.microsoft.com/office/powerpoint/2010/main" val="4262603477"/>
              </p:ext>
            </p:extLst>
          </p:nvPr>
        </p:nvGraphicFramePr>
        <p:xfrm>
          <a:off x="4892040" y="960120"/>
          <a:ext cx="720344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2" name="Picture 2" descr="LMTA | Pagrindinis">
            <a:extLst>
              <a:ext uri="{FF2B5EF4-FFF2-40B4-BE49-F238E27FC236}">
                <a16:creationId xmlns:a16="http://schemas.microsoft.com/office/drawing/2014/main" id="{1589944C-96BE-5C42-8ECA-0EDFF7A160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97440" y="960120"/>
            <a:ext cx="1767840" cy="176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0112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10346" y="1050714"/>
            <a:ext cx="9943454" cy="4351338"/>
          </a:xfrm>
        </p:spPr>
        <p:txBody>
          <a:bodyPr>
            <a:normAutofit fontScale="92500" lnSpcReduction="10000"/>
          </a:bodyPr>
          <a:lstStyle/>
          <a:p>
            <a:pPr marL="0" indent="0">
              <a:buNone/>
            </a:pPr>
            <a:endParaRPr lang="en-US" dirty="0">
              <a:latin typeface="Tw Cen MT" panose="020B0602020104020603" pitchFamily="34" charset="77"/>
            </a:endParaRPr>
          </a:p>
          <a:p>
            <a:pPr marL="0" indent="0">
              <a:buNone/>
            </a:pPr>
            <a:r>
              <a:rPr lang="en-US" b="1" dirty="0" err="1">
                <a:latin typeface="Tw Cen MT" panose="020B0602020104020603" pitchFamily="34" charset="77"/>
              </a:rPr>
              <a:t>Praeitis</a:t>
            </a:r>
            <a:r>
              <a:rPr lang="en-US" b="1" dirty="0">
                <a:latin typeface="Tw Cen MT" panose="020B0602020104020603" pitchFamily="34" charset="77"/>
              </a:rPr>
              <a:t>. </a:t>
            </a:r>
            <a:r>
              <a:rPr lang="en-US" b="1" dirty="0" err="1">
                <a:latin typeface="Tw Cen MT" panose="020B0602020104020603" pitchFamily="34" charset="77"/>
              </a:rPr>
              <a:t>Dabartis</a:t>
            </a:r>
            <a:r>
              <a:rPr lang="en-US" b="1" dirty="0">
                <a:latin typeface="Tw Cen MT" panose="020B0602020104020603" pitchFamily="34" charset="77"/>
              </a:rPr>
              <a:t>. </a:t>
            </a:r>
            <a:r>
              <a:rPr lang="en-US" b="1" dirty="0" err="1">
                <a:latin typeface="Tw Cen MT" panose="020B0602020104020603" pitchFamily="34" charset="77"/>
              </a:rPr>
              <a:t>Ateitis</a:t>
            </a:r>
            <a:r>
              <a:rPr lang="en-US" b="1" dirty="0">
                <a:latin typeface="Tw Cen MT" panose="020B0602020104020603" pitchFamily="34" charset="77"/>
              </a:rPr>
              <a:t>.</a:t>
            </a:r>
          </a:p>
          <a:p>
            <a:pPr marL="0" indent="0">
              <a:buNone/>
            </a:pPr>
            <a:endParaRPr lang="en-US" dirty="0">
              <a:latin typeface="Tw Cen MT" panose="020B0602020104020603" pitchFamily="34" charset="77"/>
            </a:endParaRPr>
          </a:p>
          <a:p>
            <a:pPr marL="0" indent="0">
              <a:buNone/>
            </a:pPr>
            <a:r>
              <a:rPr lang="en-US" dirty="0">
                <a:latin typeface="Tw Cen MT" panose="020B0602020104020603" pitchFamily="34" charset="77"/>
              </a:rPr>
              <a:t>„</a:t>
            </a:r>
            <a:r>
              <a:rPr lang="en-US" dirty="0" err="1">
                <a:latin typeface="Tw Cen MT" panose="020B0602020104020603" pitchFamily="34" charset="77"/>
              </a:rPr>
              <a:t>Negalima</a:t>
            </a:r>
            <a:r>
              <a:rPr lang="en-US" dirty="0">
                <a:latin typeface="Tw Cen MT" panose="020B0602020104020603" pitchFamily="34" charset="77"/>
              </a:rPr>
              <a:t> </a:t>
            </a:r>
            <a:r>
              <a:rPr lang="en-US" dirty="0" err="1">
                <a:latin typeface="Tw Cen MT" panose="020B0602020104020603" pitchFamily="34" charset="77"/>
              </a:rPr>
              <a:t>ateities</a:t>
            </a:r>
            <a:r>
              <a:rPr lang="en-US" dirty="0">
                <a:latin typeface="Tw Cen MT" panose="020B0602020104020603" pitchFamily="34" charset="77"/>
              </a:rPr>
              <a:t> </a:t>
            </a:r>
            <a:r>
              <a:rPr lang="en-US" dirty="0" err="1">
                <a:latin typeface="Tw Cen MT" panose="020B0602020104020603" pitchFamily="34" charset="77"/>
              </a:rPr>
              <a:t>tiesiog</a:t>
            </a:r>
            <a:r>
              <a:rPr lang="en-US" dirty="0">
                <a:latin typeface="Tw Cen MT" panose="020B0602020104020603" pitchFamily="34" charset="77"/>
              </a:rPr>
              <a:t> </a:t>
            </a:r>
            <a:r>
              <a:rPr lang="en-US" dirty="0" err="1">
                <a:latin typeface="Tw Cen MT" panose="020B0602020104020603" pitchFamily="34" charset="77"/>
              </a:rPr>
              <a:t>atskirti</a:t>
            </a:r>
            <a:r>
              <a:rPr lang="en-US" dirty="0">
                <a:latin typeface="Tw Cen MT" panose="020B0602020104020603" pitchFamily="34" charset="77"/>
              </a:rPr>
              <a:t> </a:t>
            </a:r>
            <a:r>
              <a:rPr lang="en-US" dirty="0" err="1">
                <a:latin typeface="Tw Cen MT" panose="020B0602020104020603" pitchFamily="34" charset="77"/>
              </a:rPr>
              <a:t>nuo</a:t>
            </a:r>
            <a:r>
              <a:rPr lang="en-US" dirty="0">
                <a:latin typeface="Tw Cen MT" panose="020B0602020104020603" pitchFamily="34" charset="77"/>
              </a:rPr>
              <a:t> </a:t>
            </a:r>
            <a:r>
              <a:rPr lang="en-US" dirty="0" err="1">
                <a:latin typeface="Tw Cen MT" panose="020B0602020104020603" pitchFamily="34" charset="77"/>
              </a:rPr>
              <a:t>praeities</a:t>
            </a:r>
            <a:r>
              <a:rPr lang="en-US" dirty="0">
                <a:latin typeface="Tw Cen MT" panose="020B0602020104020603" pitchFamily="34" charset="77"/>
              </a:rPr>
              <a:t>. [...]</a:t>
            </a:r>
          </a:p>
          <a:p>
            <a:pPr marL="0" indent="0">
              <a:buNone/>
            </a:pPr>
            <a:r>
              <a:rPr lang="en-US" dirty="0" err="1">
                <a:latin typeface="Tw Cen MT" panose="020B0602020104020603" pitchFamily="34" charset="77"/>
              </a:rPr>
              <a:t>Į</a:t>
            </a:r>
            <a:r>
              <a:rPr lang="en-US" dirty="0">
                <a:latin typeface="Tw Cen MT" panose="020B0602020104020603" pitchFamily="34" charset="77"/>
              </a:rPr>
              <a:t> </a:t>
            </a:r>
            <a:r>
              <a:rPr lang="en-US" dirty="0" err="1">
                <a:latin typeface="Tw Cen MT" panose="020B0602020104020603" pitchFamily="34" charset="77"/>
              </a:rPr>
              <a:t>ateitį</a:t>
            </a:r>
            <a:r>
              <a:rPr lang="en-US" dirty="0">
                <a:latin typeface="Tw Cen MT" panose="020B0602020104020603" pitchFamily="34" charset="77"/>
              </a:rPr>
              <a:t> </a:t>
            </a:r>
            <a:r>
              <a:rPr lang="en-US" dirty="0" err="1">
                <a:latin typeface="Tw Cen MT" panose="020B0602020104020603" pitchFamily="34" charset="77"/>
              </a:rPr>
              <a:t>ateiname</a:t>
            </a:r>
            <a:r>
              <a:rPr lang="en-US" dirty="0">
                <a:latin typeface="Tw Cen MT" panose="020B0602020104020603" pitchFamily="34" charset="77"/>
              </a:rPr>
              <a:t> tik per </a:t>
            </a:r>
            <a:r>
              <a:rPr lang="en-US" dirty="0" err="1">
                <a:latin typeface="Tw Cen MT" panose="020B0602020104020603" pitchFamily="34" charset="77"/>
              </a:rPr>
              <a:t>praeitį</a:t>
            </a:r>
            <a:r>
              <a:rPr lang="en-US" dirty="0">
                <a:latin typeface="Tw Cen MT" panose="020B0602020104020603" pitchFamily="34" charset="77"/>
              </a:rPr>
              <a:t>. </a:t>
            </a:r>
            <a:r>
              <a:rPr lang="en-US" dirty="0" err="1">
                <a:latin typeface="Tw Cen MT" panose="020B0602020104020603" pitchFamily="34" charset="77"/>
              </a:rPr>
              <a:t>Ypač</a:t>
            </a:r>
            <a:r>
              <a:rPr lang="en-US" dirty="0">
                <a:latin typeface="Tw Cen MT" panose="020B0602020104020603" pitchFamily="34" charset="77"/>
              </a:rPr>
              <a:t>, kai ta </a:t>
            </a:r>
            <a:r>
              <a:rPr lang="en-US" dirty="0" err="1">
                <a:latin typeface="Tw Cen MT" panose="020B0602020104020603" pitchFamily="34" charset="77"/>
              </a:rPr>
              <a:t>praeitis</a:t>
            </a:r>
            <a:r>
              <a:rPr lang="en-US" dirty="0">
                <a:latin typeface="Tw Cen MT" panose="020B0602020104020603" pitchFamily="34" charset="77"/>
              </a:rPr>
              <a:t> vis </a:t>
            </a:r>
            <a:r>
              <a:rPr lang="en-US" dirty="0" err="1">
                <a:latin typeface="Tw Cen MT" panose="020B0602020104020603" pitchFamily="34" charset="77"/>
              </a:rPr>
              <a:t>dar</a:t>
            </a:r>
            <a:r>
              <a:rPr lang="en-US" dirty="0">
                <a:latin typeface="Tw Cen MT" panose="020B0602020104020603" pitchFamily="34" charset="77"/>
              </a:rPr>
              <a:t> </a:t>
            </a:r>
            <a:r>
              <a:rPr lang="en-US" dirty="0" err="1">
                <a:latin typeface="Tw Cen MT" panose="020B0602020104020603" pitchFamily="34" charset="77"/>
              </a:rPr>
              <a:t>jaučiama</a:t>
            </a:r>
            <a:r>
              <a:rPr lang="en-US" dirty="0">
                <a:latin typeface="Tw Cen MT" panose="020B0602020104020603" pitchFamily="34" charset="77"/>
              </a:rPr>
              <a:t> </a:t>
            </a:r>
            <a:r>
              <a:rPr lang="en-US" dirty="0" err="1">
                <a:latin typeface="Tw Cen MT" panose="020B0602020104020603" pitchFamily="34" charset="77"/>
              </a:rPr>
              <a:t>dabartyje</a:t>
            </a:r>
            <a:r>
              <a:rPr lang="en-US" dirty="0">
                <a:latin typeface="Tw Cen MT" panose="020B0602020104020603" pitchFamily="34" charset="77"/>
              </a:rPr>
              <a:t>. Ji </a:t>
            </a:r>
            <a:r>
              <a:rPr lang="en-US" dirty="0" err="1">
                <a:latin typeface="Tw Cen MT" panose="020B0602020104020603" pitchFamily="34" charset="77"/>
              </a:rPr>
              <a:t>tiesiog</a:t>
            </a:r>
            <a:r>
              <a:rPr lang="en-US" dirty="0">
                <a:latin typeface="Tw Cen MT" panose="020B0602020104020603" pitchFamily="34" charset="77"/>
              </a:rPr>
              <a:t> </a:t>
            </a:r>
            <a:r>
              <a:rPr lang="en-US" dirty="0" err="1">
                <a:latin typeface="Tw Cen MT" panose="020B0602020104020603" pitchFamily="34" charset="77"/>
              </a:rPr>
              <a:t>yra</a:t>
            </a:r>
            <a:r>
              <a:rPr lang="en-US" dirty="0">
                <a:latin typeface="Tw Cen MT" panose="020B0602020104020603" pitchFamily="34" charset="77"/>
              </a:rPr>
              <a:t>, </a:t>
            </a:r>
            <a:r>
              <a:rPr lang="en-US" dirty="0" err="1">
                <a:latin typeface="Tw Cen MT" panose="020B0602020104020603" pitchFamily="34" charset="77"/>
              </a:rPr>
              <a:t>su</a:t>
            </a:r>
            <a:r>
              <a:rPr lang="en-US" dirty="0">
                <a:latin typeface="Tw Cen MT" panose="020B0602020104020603" pitchFamily="34" charset="77"/>
              </a:rPr>
              <a:t> ja </a:t>
            </a:r>
            <a:r>
              <a:rPr lang="en-US" dirty="0" err="1">
                <a:latin typeface="Tw Cen MT" panose="020B0602020104020603" pitchFamily="34" charset="77"/>
              </a:rPr>
              <a:t>reikia</a:t>
            </a:r>
            <a:r>
              <a:rPr lang="en-US" dirty="0">
                <a:latin typeface="Tw Cen MT" panose="020B0602020104020603" pitchFamily="34" charset="77"/>
              </a:rPr>
              <a:t> </a:t>
            </a:r>
            <a:r>
              <a:rPr lang="en-US" dirty="0" err="1">
                <a:latin typeface="Tw Cen MT" panose="020B0602020104020603" pitchFamily="34" charset="77"/>
              </a:rPr>
              <a:t>kažką</a:t>
            </a:r>
            <a:r>
              <a:rPr lang="en-US" dirty="0">
                <a:latin typeface="Tw Cen MT" panose="020B0602020104020603" pitchFamily="34" charset="77"/>
              </a:rPr>
              <a:t> </a:t>
            </a:r>
            <a:r>
              <a:rPr lang="en-US" dirty="0" err="1">
                <a:latin typeface="Tw Cen MT" panose="020B0602020104020603" pitchFamily="34" charset="77"/>
              </a:rPr>
              <a:t>daryti</a:t>
            </a:r>
            <a:r>
              <a:rPr lang="en-US" dirty="0">
                <a:latin typeface="Tw Cen MT" panose="020B0602020104020603" pitchFamily="34" charset="77"/>
              </a:rPr>
              <a:t>, </a:t>
            </a:r>
            <a:r>
              <a:rPr lang="en-US" dirty="0" err="1">
                <a:latin typeface="Tw Cen MT" panose="020B0602020104020603" pitchFamily="34" charset="77"/>
              </a:rPr>
              <a:t>nes</a:t>
            </a:r>
            <a:r>
              <a:rPr lang="en-US" dirty="0">
                <a:latin typeface="Tw Cen MT" panose="020B0602020104020603" pitchFamily="34" charset="77"/>
              </a:rPr>
              <a:t> </a:t>
            </a:r>
            <a:r>
              <a:rPr lang="en-US" dirty="0" err="1">
                <a:latin typeface="Tw Cen MT" panose="020B0602020104020603" pitchFamily="34" charset="77"/>
              </a:rPr>
              <a:t>kelias</a:t>
            </a:r>
            <a:r>
              <a:rPr lang="en-US" dirty="0">
                <a:latin typeface="Tw Cen MT" panose="020B0602020104020603" pitchFamily="34" charset="77"/>
              </a:rPr>
              <a:t> </a:t>
            </a:r>
            <a:r>
              <a:rPr lang="en-US" dirty="0" err="1">
                <a:latin typeface="Tw Cen MT" panose="020B0602020104020603" pitchFamily="34" charset="77"/>
              </a:rPr>
              <a:t>į</a:t>
            </a:r>
            <a:r>
              <a:rPr lang="en-US" dirty="0">
                <a:latin typeface="Tw Cen MT" panose="020B0602020104020603" pitchFamily="34" charset="77"/>
              </a:rPr>
              <a:t> </a:t>
            </a:r>
            <a:r>
              <a:rPr lang="en-US" dirty="0" err="1">
                <a:latin typeface="Tw Cen MT" panose="020B0602020104020603" pitchFamily="34" charset="77"/>
              </a:rPr>
              <a:t>ateitį</a:t>
            </a:r>
            <a:r>
              <a:rPr lang="en-US" dirty="0">
                <a:latin typeface="Tw Cen MT" panose="020B0602020104020603" pitchFamily="34" charset="77"/>
              </a:rPr>
              <a:t> </a:t>
            </a:r>
            <a:r>
              <a:rPr lang="en-US" dirty="0" err="1">
                <a:latin typeface="Tw Cen MT" panose="020B0602020104020603" pitchFamily="34" charset="77"/>
              </a:rPr>
              <a:t>liks</a:t>
            </a:r>
            <a:r>
              <a:rPr lang="en-US" dirty="0">
                <a:latin typeface="Tw Cen MT" panose="020B0602020104020603" pitchFamily="34" charset="77"/>
              </a:rPr>
              <a:t> </a:t>
            </a:r>
            <a:r>
              <a:rPr lang="en-US" dirty="0" err="1">
                <a:latin typeface="Tw Cen MT" panose="020B0602020104020603" pitchFamily="34" charset="77"/>
              </a:rPr>
              <a:t>tiesiog</a:t>
            </a:r>
            <a:r>
              <a:rPr lang="en-US" dirty="0">
                <a:latin typeface="Tw Cen MT" panose="020B0602020104020603" pitchFamily="34" charset="77"/>
              </a:rPr>
              <a:t> </a:t>
            </a:r>
            <a:r>
              <a:rPr lang="en-US" dirty="0" err="1">
                <a:latin typeface="Tw Cen MT" panose="020B0602020104020603" pitchFamily="34" charset="77"/>
              </a:rPr>
              <a:t>užkirstas</a:t>
            </a:r>
            <a:r>
              <a:rPr lang="en-US" dirty="0">
                <a:latin typeface="Tw Cen MT" panose="020B0602020104020603" pitchFamily="34" charset="77"/>
              </a:rPr>
              <a:t>. O </a:t>
            </a:r>
            <a:r>
              <a:rPr lang="en-US" dirty="0" err="1">
                <a:latin typeface="Tw Cen MT" panose="020B0602020104020603" pitchFamily="34" charset="77"/>
              </a:rPr>
              <a:t>juk</a:t>
            </a:r>
            <a:r>
              <a:rPr lang="en-US" dirty="0">
                <a:latin typeface="Tw Cen MT" panose="020B0602020104020603" pitchFamily="34" charset="77"/>
              </a:rPr>
              <a:t> </a:t>
            </a:r>
            <a:r>
              <a:rPr lang="en-US" dirty="0" err="1">
                <a:latin typeface="Tw Cen MT" panose="020B0602020104020603" pitchFamily="34" charset="77"/>
              </a:rPr>
              <a:t>tikslas</a:t>
            </a:r>
            <a:r>
              <a:rPr lang="en-US" dirty="0">
                <a:latin typeface="Tw Cen MT" panose="020B0602020104020603" pitchFamily="34" charset="77"/>
              </a:rPr>
              <a:t> </a:t>
            </a:r>
            <a:r>
              <a:rPr lang="en-US" dirty="0" err="1">
                <a:latin typeface="Tw Cen MT" panose="020B0602020104020603" pitchFamily="34" charset="77"/>
              </a:rPr>
              <a:t>yra</a:t>
            </a:r>
            <a:r>
              <a:rPr lang="en-US" dirty="0">
                <a:latin typeface="Tw Cen MT" panose="020B0602020104020603" pitchFamily="34" charset="77"/>
              </a:rPr>
              <a:t> </a:t>
            </a:r>
            <a:r>
              <a:rPr lang="en-US" dirty="0" err="1">
                <a:latin typeface="Tw Cen MT" panose="020B0602020104020603" pitchFamily="34" charset="77"/>
              </a:rPr>
              <a:t>ateitis</a:t>
            </a:r>
            <a:r>
              <a:rPr lang="en-US" dirty="0">
                <a:latin typeface="Tw Cen MT" panose="020B0602020104020603" pitchFamily="34" charset="77"/>
              </a:rPr>
              <a:t>, </a:t>
            </a:r>
            <a:r>
              <a:rPr lang="en-US" dirty="0" err="1">
                <a:latin typeface="Tw Cen MT" panose="020B0602020104020603" pitchFamily="34" charset="77"/>
              </a:rPr>
              <a:t>praeityje</a:t>
            </a:r>
            <a:r>
              <a:rPr lang="en-US" dirty="0">
                <a:latin typeface="Tw Cen MT" panose="020B0602020104020603" pitchFamily="34" charset="77"/>
              </a:rPr>
              <a:t> </a:t>
            </a:r>
            <a:r>
              <a:rPr lang="en-US" dirty="0" err="1">
                <a:latin typeface="Tw Cen MT" panose="020B0602020104020603" pitchFamily="34" charset="77"/>
              </a:rPr>
              <a:t>neliksi</a:t>
            </a:r>
            <a:r>
              <a:rPr lang="en-US" dirty="0">
                <a:latin typeface="Tw Cen MT" panose="020B0602020104020603" pitchFamily="34" charset="77"/>
              </a:rPr>
              <a:t>. </a:t>
            </a:r>
            <a:r>
              <a:rPr lang="en-US" dirty="0" err="1">
                <a:latin typeface="Tw Cen MT" panose="020B0602020104020603" pitchFamily="34" charset="77"/>
              </a:rPr>
              <a:t>Laikausi</a:t>
            </a:r>
            <a:r>
              <a:rPr lang="en-US" dirty="0">
                <a:latin typeface="Tw Cen MT" panose="020B0602020104020603" pitchFamily="34" charset="77"/>
              </a:rPr>
              <a:t> </a:t>
            </a:r>
            <a:r>
              <a:rPr lang="en-US" dirty="0" err="1">
                <a:latin typeface="Tw Cen MT" panose="020B0602020104020603" pitchFamily="34" charset="77"/>
              </a:rPr>
              <a:t>praeities</a:t>
            </a:r>
            <a:r>
              <a:rPr lang="en-US" dirty="0">
                <a:latin typeface="Tw Cen MT" panose="020B0602020104020603" pitchFamily="34" charset="77"/>
              </a:rPr>
              <a:t>, </a:t>
            </a:r>
            <a:r>
              <a:rPr lang="en-US" dirty="0" err="1">
                <a:latin typeface="Tw Cen MT" panose="020B0602020104020603" pitchFamily="34" charset="77"/>
              </a:rPr>
              <a:t>kaip</a:t>
            </a:r>
            <a:r>
              <a:rPr lang="en-US" dirty="0">
                <a:latin typeface="Tw Cen MT" panose="020B0602020104020603" pitchFamily="34" charset="77"/>
              </a:rPr>
              <a:t> </a:t>
            </a:r>
            <a:r>
              <a:rPr lang="en-US" dirty="0" err="1">
                <a:latin typeface="Tw Cen MT" panose="020B0602020104020603" pitchFamily="34" charset="77"/>
              </a:rPr>
              <a:t>kintančios</a:t>
            </a:r>
            <a:r>
              <a:rPr lang="en-US" dirty="0">
                <a:latin typeface="Tw Cen MT" panose="020B0602020104020603" pitchFamily="34" charset="77"/>
              </a:rPr>
              <a:t> </a:t>
            </a:r>
            <a:r>
              <a:rPr lang="en-US" dirty="0" err="1">
                <a:latin typeface="Tw Cen MT" panose="020B0602020104020603" pitchFamily="34" charset="77"/>
              </a:rPr>
              <a:t>galios</a:t>
            </a:r>
            <a:r>
              <a:rPr lang="en-US" dirty="0">
                <a:latin typeface="Tw Cen MT" panose="020B0602020104020603" pitchFamily="34" charset="77"/>
              </a:rPr>
              <a:t> </a:t>
            </a:r>
            <a:r>
              <a:rPr lang="en-US" dirty="0" err="1">
                <a:latin typeface="Tw Cen MT" panose="020B0602020104020603" pitchFamily="34" charset="77"/>
              </a:rPr>
              <a:t>vaizdinio</a:t>
            </a:r>
            <a:r>
              <a:rPr lang="en-US" dirty="0">
                <a:latin typeface="Tw Cen MT" panose="020B0602020104020603" pitchFamily="34" charset="77"/>
              </a:rPr>
              <a:t>. Tai </a:t>
            </a:r>
            <a:r>
              <a:rPr lang="en-US" dirty="0" err="1">
                <a:latin typeface="Tw Cen MT" panose="020B0602020104020603" pitchFamily="34" charset="77"/>
              </a:rPr>
              <a:t>transformuojanti</a:t>
            </a:r>
            <a:r>
              <a:rPr lang="en-US" dirty="0">
                <a:latin typeface="Tw Cen MT" panose="020B0602020104020603" pitchFamily="34" charset="77"/>
              </a:rPr>
              <a:t> </a:t>
            </a:r>
            <a:r>
              <a:rPr lang="en-US" dirty="0" err="1">
                <a:latin typeface="Tw Cen MT" panose="020B0602020104020603" pitchFamily="34" charset="77"/>
              </a:rPr>
              <a:t>energija</a:t>
            </a:r>
            <a:r>
              <a:rPr lang="en-US" dirty="0">
                <a:latin typeface="Tw Cen MT" panose="020B0602020104020603" pitchFamily="34" charset="77"/>
              </a:rPr>
              <a:t>“, – </a:t>
            </a:r>
            <a:r>
              <a:rPr lang="en-US" dirty="0" err="1">
                <a:latin typeface="Tw Cen MT" panose="020B0602020104020603" pitchFamily="34" charset="77"/>
              </a:rPr>
              <a:t>sako</a:t>
            </a:r>
            <a:r>
              <a:rPr lang="en-US" dirty="0">
                <a:latin typeface="Tw Cen MT" panose="020B0602020104020603" pitchFamily="34" charset="77"/>
              </a:rPr>
              <a:t> </a:t>
            </a:r>
            <a:r>
              <a:rPr lang="en-US" dirty="0" err="1">
                <a:latin typeface="Tw Cen MT" panose="020B0602020104020603" pitchFamily="34" charset="77"/>
              </a:rPr>
              <a:t>viena</a:t>
            </a:r>
            <a:r>
              <a:rPr lang="en-US" dirty="0">
                <a:latin typeface="Tw Cen MT" panose="020B0602020104020603" pitchFamily="34" charset="77"/>
              </a:rPr>
              <a:t> </a:t>
            </a:r>
            <a:r>
              <a:rPr lang="en-US" dirty="0" err="1">
                <a:latin typeface="Tw Cen MT" panose="020B0602020104020603" pitchFamily="34" charset="77"/>
              </a:rPr>
              <a:t>garsiausių</a:t>
            </a:r>
            <a:r>
              <a:rPr lang="en-US" dirty="0">
                <a:latin typeface="Tw Cen MT" panose="020B0602020104020603" pitchFamily="34" charset="77"/>
              </a:rPr>
              <a:t> </a:t>
            </a:r>
            <a:r>
              <a:rPr lang="en-US" dirty="0" err="1">
                <a:latin typeface="Tw Cen MT" panose="020B0602020104020603" pitchFamily="34" charset="77"/>
              </a:rPr>
              <a:t>pasaulyje</a:t>
            </a:r>
            <a:r>
              <a:rPr lang="en-US" dirty="0">
                <a:latin typeface="Tw Cen MT" panose="020B0602020104020603" pitchFamily="34" charset="77"/>
              </a:rPr>
              <a:t> </a:t>
            </a:r>
            <a:r>
              <a:rPr lang="en-US" dirty="0" err="1">
                <a:latin typeface="Tw Cen MT" panose="020B0602020104020603" pitchFamily="34" charset="77"/>
              </a:rPr>
              <a:t>atminties</a:t>
            </a:r>
            <a:r>
              <a:rPr lang="en-US" dirty="0">
                <a:latin typeface="Tw Cen MT" panose="020B0602020104020603" pitchFamily="34" charset="77"/>
              </a:rPr>
              <a:t> </a:t>
            </a:r>
            <a:r>
              <a:rPr lang="en-US" dirty="0" err="1">
                <a:latin typeface="Tw Cen MT" panose="020B0602020104020603" pitchFamily="34" charset="77"/>
              </a:rPr>
              <a:t>kultūros</a:t>
            </a:r>
            <a:r>
              <a:rPr lang="en-US" dirty="0">
                <a:latin typeface="Tw Cen MT" panose="020B0602020104020603" pitchFamily="34" charset="77"/>
              </a:rPr>
              <a:t> </a:t>
            </a:r>
            <a:r>
              <a:rPr lang="en-US" dirty="0" err="1">
                <a:latin typeface="Tw Cen MT" panose="020B0602020104020603" pitchFamily="34" charset="77"/>
              </a:rPr>
              <a:t>tyrinėtojų</a:t>
            </a:r>
            <a:r>
              <a:rPr lang="en-US" dirty="0">
                <a:latin typeface="Tw Cen MT" panose="020B0602020104020603" pitchFamily="34" charset="77"/>
              </a:rPr>
              <a:t> </a:t>
            </a:r>
          </a:p>
          <a:p>
            <a:pPr marL="0" indent="0">
              <a:buNone/>
            </a:pPr>
            <a:endParaRPr lang="en-US" dirty="0">
              <a:latin typeface="Tw Cen MT" panose="020B0602020104020603" pitchFamily="34" charset="77"/>
            </a:endParaRPr>
          </a:p>
          <a:p>
            <a:pPr marL="0" indent="0">
              <a:buNone/>
            </a:pPr>
            <a:r>
              <a:rPr lang="en-US" dirty="0">
                <a:latin typeface="Tw Cen MT" panose="020B0602020104020603" pitchFamily="34" charset="77"/>
              </a:rPr>
              <a:t>Aleida </a:t>
            </a:r>
            <a:r>
              <a:rPr lang="en-US" dirty="0" err="1">
                <a:latin typeface="Tw Cen MT" panose="020B0602020104020603" pitchFamily="34" charset="77"/>
              </a:rPr>
              <a:t>Assman</a:t>
            </a:r>
            <a:r>
              <a:rPr lang="en-US" dirty="0">
                <a:latin typeface="Tw Cen MT" panose="020B0602020104020603" pitchFamily="34" charset="77"/>
              </a:rPr>
              <a:t>. </a:t>
            </a:r>
          </a:p>
        </p:txBody>
      </p:sp>
    </p:spTree>
    <p:extLst>
      <p:ext uri="{BB962C8B-B14F-4D97-AF65-F5344CB8AC3E}">
        <p14:creationId xmlns:p14="http://schemas.microsoft.com/office/powerpoint/2010/main" val="16443834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0E67B-A796-6448-896E-56AA85E190A4}"/>
              </a:ext>
            </a:extLst>
          </p:cNvPr>
          <p:cNvSpPr>
            <a:spLocks noGrp="1"/>
          </p:cNvSpPr>
          <p:nvPr>
            <p:ph sz="half" idx="1"/>
          </p:nvPr>
        </p:nvSpPr>
        <p:spPr>
          <a:xfrm>
            <a:off x="838200" y="365125"/>
            <a:ext cx="5181600" cy="5811838"/>
          </a:xfrm>
          <a:ln>
            <a:solidFill>
              <a:srgbClr val="FF0078"/>
            </a:solidFill>
          </a:ln>
        </p:spPr>
        <p:txBody>
          <a:bodyPr>
            <a:normAutofit fontScale="92500" lnSpcReduction="20000"/>
          </a:bodyPr>
          <a:lstStyle/>
          <a:p>
            <a:pPr marL="0" indent="0">
              <a:buNone/>
            </a:pPr>
            <a:endParaRPr lang="en-US" b="1" dirty="0">
              <a:latin typeface="Tw Cen MT" panose="020B0602020104020603" pitchFamily="34" charset="77"/>
            </a:endParaRPr>
          </a:p>
          <a:p>
            <a:pPr marL="0" indent="0">
              <a:buNone/>
            </a:pPr>
            <a:endParaRPr lang="en-US" b="1" dirty="0">
              <a:latin typeface="Tw Cen MT" panose="020B0602020104020603" pitchFamily="34" charset="77"/>
            </a:endParaRPr>
          </a:p>
          <a:p>
            <a:pPr marL="0" indent="0">
              <a:buNone/>
            </a:pPr>
            <a:endParaRPr lang="en-US" b="1" dirty="0">
              <a:latin typeface="Tw Cen MT" panose="020B0602020104020603" pitchFamily="34" charset="77"/>
            </a:endParaRPr>
          </a:p>
          <a:p>
            <a:pPr marL="0" indent="0">
              <a:buNone/>
            </a:pPr>
            <a:endParaRPr lang="en-US" b="1" dirty="0">
              <a:latin typeface="Tw Cen MT" panose="020B0602020104020603" pitchFamily="34" charset="77"/>
            </a:endParaRPr>
          </a:p>
          <a:p>
            <a:pPr marL="0" indent="0">
              <a:buNone/>
            </a:pPr>
            <a:r>
              <a:rPr lang="en-US" dirty="0">
                <a:latin typeface="Tw Cen MT" panose="020B0602020104020603" pitchFamily="34" charset="77"/>
              </a:rPr>
              <a:t>✢ </a:t>
            </a:r>
            <a:r>
              <a:rPr lang="en-US" b="1" dirty="0" err="1">
                <a:latin typeface="Tw Cen MT" panose="020B0602020104020603" pitchFamily="34" charset="77"/>
              </a:rPr>
              <a:t>Šv</a:t>
            </a:r>
            <a:r>
              <a:rPr lang="en-US" b="1" dirty="0">
                <a:latin typeface="Tw Cen MT" panose="020B0602020104020603" pitchFamily="34" charset="77"/>
              </a:rPr>
              <a:t>. </a:t>
            </a:r>
            <a:r>
              <a:rPr lang="en-US" b="1" dirty="0" err="1">
                <a:latin typeface="Tw Cen MT" panose="020B0602020104020603" pitchFamily="34" charset="77"/>
              </a:rPr>
              <a:t>Pijaus</a:t>
            </a:r>
            <a:r>
              <a:rPr lang="en-US" b="1" dirty="0">
                <a:latin typeface="Tw Cen MT" panose="020B0602020104020603" pitchFamily="34" charset="77"/>
              </a:rPr>
              <a:t> X </a:t>
            </a:r>
            <a:r>
              <a:rPr lang="en-US" b="1" dirty="0" err="1">
                <a:latin typeface="Tw Cen MT" panose="020B0602020104020603" pitchFamily="34" charset="77"/>
              </a:rPr>
              <a:t>kunigų</a:t>
            </a:r>
            <a:r>
              <a:rPr lang="en-US" b="1" dirty="0">
                <a:latin typeface="Tw Cen MT" panose="020B0602020104020603" pitchFamily="34" charset="77"/>
              </a:rPr>
              <a:t> </a:t>
            </a:r>
            <a:r>
              <a:rPr lang="en-US" b="1" dirty="0" err="1">
                <a:latin typeface="Tw Cen MT" panose="020B0602020104020603" pitchFamily="34" charset="77"/>
              </a:rPr>
              <a:t>brolija</a:t>
            </a:r>
            <a:r>
              <a:rPr lang="en-US" b="1" dirty="0">
                <a:latin typeface="Tw Cen MT" panose="020B0602020104020603" pitchFamily="34" charset="77"/>
              </a:rPr>
              <a:t> (</a:t>
            </a:r>
            <a:r>
              <a:rPr lang="en-US" b="1" dirty="0" err="1">
                <a:latin typeface="Tw Cen MT" panose="020B0602020104020603" pitchFamily="34" charset="77"/>
              </a:rPr>
              <a:t>vargonininkas</a:t>
            </a:r>
            <a:r>
              <a:rPr lang="en-US" b="1" dirty="0">
                <a:latin typeface="Tw Cen MT" panose="020B0602020104020603" pitchFamily="34" charset="77"/>
              </a:rPr>
              <a:t>)</a:t>
            </a:r>
            <a:endParaRPr lang="en-US" dirty="0">
              <a:latin typeface="Tw Cen MT" panose="020B0602020104020603" pitchFamily="34" charset="77"/>
            </a:endParaRPr>
          </a:p>
          <a:p>
            <a:pPr marL="0" indent="0">
              <a:buNone/>
            </a:pPr>
            <a:endParaRPr lang="en-US" b="1" dirty="0">
              <a:latin typeface="Tw Cen MT" panose="020B0602020104020603" pitchFamily="34" charset="77"/>
            </a:endParaRPr>
          </a:p>
          <a:p>
            <a:pPr marL="0" indent="0">
              <a:buNone/>
            </a:pPr>
            <a:r>
              <a:rPr lang="en-US" dirty="0">
                <a:latin typeface="Tw Cen MT" panose="020B0602020104020603" pitchFamily="34" charset="77"/>
              </a:rPr>
              <a:t>✢ </a:t>
            </a:r>
            <a:r>
              <a:rPr lang="en-US" b="1" dirty="0" err="1">
                <a:latin typeface="Tw Cen MT" panose="020B0602020104020603" pitchFamily="34" charset="77"/>
              </a:rPr>
              <a:t>Kauno</a:t>
            </a:r>
            <a:r>
              <a:rPr lang="en-US" b="1" dirty="0">
                <a:latin typeface="Tw Cen MT" panose="020B0602020104020603" pitchFamily="34" charset="77"/>
              </a:rPr>
              <a:t> Pal. J. </a:t>
            </a:r>
            <a:r>
              <a:rPr lang="en-US" b="1" dirty="0" err="1">
                <a:latin typeface="Tw Cen MT" panose="020B0602020104020603" pitchFamily="34" charset="77"/>
              </a:rPr>
              <a:t>Matulaičio</a:t>
            </a:r>
            <a:r>
              <a:rPr lang="en-US" b="1" dirty="0">
                <a:latin typeface="Tw Cen MT" panose="020B0602020104020603" pitchFamily="34" charset="77"/>
              </a:rPr>
              <a:t> </a:t>
            </a:r>
            <a:r>
              <a:rPr lang="en-US" b="1" dirty="0" err="1">
                <a:latin typeface="Tw Cen MT" panose="020B0602020104020603" pitchFamily="34" charset="77"/>
              </a:rPr>
              <a:t>bažnyčia</a:t>
            </a:r>
            <a:r>
              <a:rPr lang="en-US" b="1" dirty="0">
                <a:latin typeface="Tw Cen MT" panose="020B0602020104020603" pitchFamily="34" charset="77"/>
              </a:rPr>
              <a:t> (</a:t>
            </a:r>
            <a:r>
              <a:rPr lang="en-US" b="1" dirty="0" err="1">
                <a:latin typeface="Tw Cen MT" panose="020B0602020104020603" pitchFamily="34" charset="77"/>
              </a:rPr>
              <a:t>vargonininkas</a:t>
            </a:r>
            <a:r>
              <a:rPr lang="en-US" b="1" dirty="0">
                <a:latin typeface="Tw Cen MT" panose="020B0602020104020603" pitchFamily="34" charset="77"/>
              </a:rPr>
              <a:t>)</a:t>
            </a:r>
            <a:endParaRPr lang="en-US" dirty="0">
              <a:latin typeface="Tw Cen MT" panose="020B0602020104020603" pitchFamily="34" charset="77"/>
            </a:endParaRPr>
          </a:p>
          <a:p>
            <a:pPr marL="0" indent="0">
              <a:buNone/>
            </a:pPr>
            <a:endParaRPr lang="en-US" dirty="0">
              <a:latin typeface="Tw Cen MT" panose="020B0602020104020603" pitchFamily="34" charset="77"/>
            </a:endParaRPr>
          </a:p>
          <a:p>
            <a:pPr marL="0" indent="0">
              <a:buNone/>
            </a:pPr>
            <a:r>
              <a:rPr lang="en-US" dirty="0">
                <a:latin typeface="Tw Cen MT" panose="020B0602020104020603" pitchFamily="34" charset="77"/>
              </a:rPr>
              <a:t>✺ LMTA </a:t>
            </a:r>
            <a:r>
              <a:rPr lang="en-US" dirty="0" err="1">
                <a:latin typeface="Tw Cen MT" panose="020B0602020104020603" pitchFamily="34" charset="77"/>
              </a:rPr>
              <a:t>Kauno</a:t>
            </a:r>
            <a:r>
              <a:rPr lang="en-US" dirty="0">
                <a:latin typeface="Tw Cen MT" panose="020B0602020104020603" pitchFamily="34" charset="77"/>
              </a:rPr>
              <a:t> </a:t>
            </a:r>
            <a:r>
              <a:rPr lang="en-US" dirty="0" err="1">
                <a:latin typeface="Tw Cen MT" panose="020B0602020104020603" pitchFamily="34" charset="77"/>
              </a:rPr>
              <a:t>fakultetas</a:t>
            </a:r>
            <a:r>
              <a:rPr lang="en-US" dirty="0">
                <a:latin typeface="Tw Cen MT" panose="020B0602020104020603" pitchFamily="34" charset="77"/>
              </a:rPr>
              <a:t> (choro </a:t>
            </a:r>
            <a:r>
              <a:rPr lang="en-US" dirty="0" err="1">
                <a:latin typeface="Tw Cen MT" panose="020B0602020104020603" pitchFamily="34" charset="77"/>
              </a:rPr>
              <a:t>dainininkas</a:t>
            </a:r>
            <a:r>
              <a:rPr lang="en-US" dirty="0">
                <a:latin typeface="Tw Cen MT" panose="020B0602020104020603" pitchFamily="34" charset="77"/>
              </a:rPr>
              <a:t>)</a:t>
            </a:r>
          </a:p>
          <a:p>
            <a:endParaRPr lang="en-LT" dirty="0">
              <a:latin typeface="Tw Cen MT" panose="020B0602020104020603" pitchFamily="34" charset="77"/>
            </a:endParaRPr>
          </a:p>
        </p:txBody>
      </p:sp>
      <p:sp>
        <p:nvSpPr>
          <p:cNvPr id="4" name="Content Placeholder 3">
            <a:extLst>
              <a:ext uri="{FF2B5EF4-FFF2-40B4-BE49-F238E27FC236}">
                <a16:creationId xmlns:a16="http://schemas.microsoft.com/office/drawing/2014/main" id="{64A869AD-73DB-894F-A945-10FA6DA05E66}"/>
              </a:ext>
            </a:extLst>
          </p:cNvPr>
          <p:cNvSpPr>
            <a:spLocks noGrp="1"/>
          </p:cNvSpPr>
          <p:nvPr>
            <p:ph sz="half" idx="2"/>
          </p:nvPr>
        </p:nvSpPr>
        <p:spPr>
          <a:xfrm>
            <a:off x="6172200" y="365125"/>
            <a:ext cx="5181600" cy="5811838"/>
          </a:xfrm>
          <a:ln>
            <a:solidFill>
              <a:srgbClr val="FF0078"/>
            </a:solidFill>
          </a:ln>
        </p:spPr>
        <p:txBody>
          <a:bodyPr>
            <a:normAutofit fontScale="92500" lnSpcReduction="20000"/>
          </a:bodyPr>
          <a:lstStyle/>
          <a:p>
            <a:pPr marL="0" indent="0">
              <a:buNone/>
            </a:pPr>
            <a:endParaRPr lang="en-US" dirty="0">
              <a:latin typeface="Tw Cen MT" panose="020B0602020104020603" pitchFamily="34" charset="77"/>
            </a:endParaRPr>
          </a:p>
          <a:p>
            <a:pPr marL="0" indent="0" algn="ctr">
              <a:buNone/>
            </a:pPr>
            <a:br>
              <a:rPr lang="en-US" dirty="0">
                <a:latin typeface="Tw Cen MT" panose="020B0602020104020603" pitchFamily="34" charset="77"/>
              </a:rPr>
            </a:br>
            <a:br>
              <a:rPr lang="en-US" dirty="0">
                <a:latin typeface="Tw Cen MT" panose="020B0602020104020603" pitchFamily="34" charset="77"/>
              </a:rPr>
            </a:br>
            <a:r>
              <a:rPr lang="en-US" dirty="0">
                <a:latin typeface="Tw Cen MT" panose="020B0602020104020603" pitchFamily="34" charset="77"/>
              </a:rPr>
              <a:t>(</a:t>
            </a:r>
            <a:r>
              <a:rPr lang="en-US" dirty="0" err="1">
                <a:latin typeface="Tw Cen MT" panose="020B0602020104020603" pitchFamily="34" charset="77"/>
              </a:rPr>
              <a:t>bakalauras</a:t>
            </a:r>
            <a:r>
              <a:rPr lang="en-US" dirty="0">
                <a:latin typeface="Tw Cen MT" panose="020B0602020104020603" pitchFamily="34" charset="77"/>
              </a:rPr>
              <a:t>)</a:t>
            </a:r>
          </a:p>
          <a:p>
            <a:pPr marL="0" indent="0">
              <a:buNone/>
            </a:pPr>
            <a:r>
              <a:rPr lang="en-US" dirty="0">
                <a:latin typeface="Tw Cen MT" panose="020B0602020104020603" pitchFamily="34" charset="77"/>
              </a:rPr>
              <a:t>✺ Vilniaus </a:t>
            </a:r>
            <a:r>
              <a:rPr lang="en-US" dirty="0" err="1">
                <a:latin typeface="Tw Cen MT" panose="020B0602020104020603" pitchFamily="34" charset="77"/>
              </a:rPr>
              <a:t>miesto</a:t>
            </a:r>
            <a:r>
              <a:rPr lang="en-US" dirty="0">
                <a:latin typeface="Tw Cen MT" panose="020B0602020104020603" pitchFamily="34" charset="77"/>
              </a:rPr>
              <a:t> </a:t>
            </a:r>
            <a:r>
              <a:rPr lang="en-US" dirty="0" err="1">
                <a:latin typeface="Tw Cen MT" panose="020B0602020104020603" pitchFamily="34" charset="77"/>
              </a:rPr>
              <a:t>savivaldybės</a:t>
            </a:r>
            <a:r>
              <a:rPr lang="en-US" dirty="0">
                <a:latin typeface="Tw Cen MT" panose="020B0602020104020603" pitchFamily="34" charset="77"/>
              </a:rPr>
              <a:t> </a:t>
            </a:r>
            <a:r>
              <a:rPr lang="en-US" dirty="0" err="1">
                <a:latin typeface="Tw Cen MT" panose="020B0602020104020603" pitchFamily="34" charset="77"/>
              </a:rPr>
              <a:t>mišrus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a:t>
            </a:r>
            <a:r>
              <a:rPr lang="en-US" dirty="0" err="1">
                <a:latin typeface="Tw Cen MT" panose="020B0602020104020603" pitchFamily="34" charset="77"/>
              </a:rPr>
              <a:t>Jauna</a:t>
            </a:r>
            <a:r>
              <a:rPr lang="en-US" dirty="0">
                <a:latin typeface="Tw Cen MT" panose="020B0602020104020603" pitchFamily="34" charset="77"/>
              </a:rPr>
              <a:t> </a:t>
            </a:r>
            <a:r>
              <a:rPr lang="en-US" dirty="0" err="1">
                <a:latin typeface="Tw Cen MT" panose="020B0602020104020603" pitchFamily="34" charset="77"/>
              </a:rPr>
              <a:t>muzika</a:t>
            </a:r>
            <a:r>
              <a:rPr lang="en-US" dirty="0">
                <a:latin typeface="Tw Cen MT" panose="020B0602020104020603" pitchFamily="34" charset="77"/>
              </a:rPr>
              <a:t>“ (</a:t>
            </a:r>
            <a:r>
              <a:rPr lang="en-US" dirty="0" err="1">
                <a:latin typeface="Tw Cen MT" panose="020B0602020104020603" pitchFamily="34" charset="77"/>
              </a:rPr>
              <a:t>dainininkas</a:t>
            </a:r>
            <a:r>
              <a:rPr lang="en-US" dirty="0">
                <a:latin typeface="Tw Cen MT" panose="020B0602020104020603" pitchFamily="34" charset="77"/>
              </a:rPr>
              <a:t>)</a:t>
            </a:r>
          </a:p>
          <a:p>
            <a:pPr marL="0" indent="0">
              <a:buNone/>
            </a:pPr>
            <a:r>
              <a:rPr lang="en-US" dirty="0">
                <a:latin typeface="Tw Cen MT" panose="020B0602020104020603" pitchFamily="34" charset="77"/>
              </a:rPr>
              <a:t>✢ </a:t>
            </a:r>
            <a:r>
              <a:rPr lang="en-US" b="1" dirty="0" err="1">
                <a:latin typeface="Tw Cen MT" panose="020B0602020104020603" pitchFamily="34" charset="77"/>
              </a:rPr>
              <a:t>Vilnaus</a:t>
            </a:r>
            <a:r>
              <a:rPr lang="en-US" b="1" dirty="0">
                <a:latin typeface="Tw Cen MT" panose="020B0602020104020603" pitchFamily="34" charset="77"/>
              </a:rPr>
              <a:t> </a:t>
            </a:r>
            <a:r>
              <a:rPr lang="en-US" b="1" dirty="0" err="1">
                <a:latin typeface="Tw Cen MT" panose="020B0602020104020603" pitchFamily="34" charset="77"/>
              </a:rPr>
              <a:t>Bernardinų</a:t>
            </a:r>
            <a:r>
              <a:rPr lang="en-US" b="1" dirty="0">
                <a:latin typeface="Tw Cen MT" panose="020B0602020104020603" pitchFamily="34" charset="77"/>
              </a:rPr>
              <a:t> </a:t>
            </a:r>
            <a:r>
              <a:rPr lang="en-US" b="1" dirty="0" err="1">
                <a:latin typeface="Tw Cen MT" panose="020B0602020104020603" pitchFamily="34" charset="77"/>
              </a:rPr>
              <a:t>bažnyčios</a:t>
            </a:r>
            <a:r>
              <a:rPr lang="en-US" b="1" dirty="0">
                <a:latin typeface="Tw Cen MT" panose="020B0602020104020603" pitchFamily="34" charset="77"/>
              </a:rPr>
              <a:t> </a:t>
            </a:r>
            <a:r>
              <a:rPr lang="en-US" b="1" dirty="0" err="1">
                <a:latin typeface="Tw Cen MT" panose="020B0602020104020603" pitchFamily="34" charset="77"/>
              </a:rPr>
              <a:t>giedojimo</a:t>
            </a:r>
            <a:r>
              <a:rPr lang="en-US" b="1" dirty="0">
                <a:latin typeface="Tw Cen MT" panose="020B0602020104020603" pitchFamily="34" charset="77"/>
              </a:rPr>
              <a:t> </a:t>
            </a:r>
            <a:r>
              <a:rPr lang="en-US" b="1" dirty="0" err="1">
                <a:latin typeface="Tw Cen MT" panose="020B0602020104020603" pitchFamily="34" charset="77"/>
              </a:rPr>
              <a:t>mokykla</a:t>
            </a:r>
            <a:r>
              <a:rPr lang="en-US" b="1" dirty="0">
                <a:latin typeface="Tw Cen MT" panose="020B0602020104020603" pitchFamily="34" charset="77"/>
              </a:rPr>
              <a:t> (</a:t>
            </a:r>
            <a:r>
              <a:rPr lang="en-US" b="1" dirty="0" err="1">
                <a:latin typeface="Tw Cen MT" panose="020B0602020104020603" pitchFamily="34" charset="77"/>
              </a:rPr>
              <a:t>chormeisteris</a:t>
            </a:r>
            <a:r>
              <a:rPr lang="en-US" b="1" dirty="0">
                <a:latin typeface="Tw Cen MT" panose="020B0602020104020603" pitchFamily="34" charset="77"/>
              </a:rPr>
              <a:t>, </a:t>
            </a:r>
            <a:r>
              <a:rPr lang="en-US" b="1" dirty="0" err="1">
                <a:latin typeface="Tw Cen MT" panose="020B0602020104020603" pitchFamily="34" charset="77"/>
              </a:rPr>
              <a:t>teorinių</a:t>
            </a:r>
            <a:r>
              <a:rPr lang="en-US" b="1" dirty="0">
                <a:latin typeface="Tw Cen MT" panose="020B0602020104020603" pitchFamily="34" charset="77"/>
              </a:rPr>
              <a:t> </a:t>
            </a:r>
            <a:r>
              <a:rPr lang="en-US" b="1" dirty="0" err="1">
                <a:latin typeface="Tw Cen MT" panose="020B0602020104020603" pitchFamily="34" charset="77"/>
              </a:rPr>
              <a:t>disciplinų</a:t>
            </a:r>
            <a:r>
              <a:rPr lang="en-US" b="1" dirty="0">
                <a:latin typeface="Tw Cen MT" panose="020B0602020104020603" pitchFamily="34" charset="77"/>
              </a:rPr>
              <a:t> </a:t>
            </a:r>
            <a:r>
              <a:rPr lang="en-US" b="1" dirty="0" err="1">
                <a:latin typeface="Tw Cen MT" panose="020B0602020104020603" pitchFamily="34" charset="77"/>
              </a:rPr>
              <a:t>mokytojas</a:t>
            </a:r>
            <a:r>
              <a:rPr lang="en-US" b="1" dirty="0">
                <a:latin typeface="Tw Cen MT" panose="020B0602020104020603" pitchFamily="34" charset="77"/>
              </a:rPr>
              <a:t>, </a:t>
            </a:r>
            <a:r>
              <a:rPr lang="en-US" b="1" dirty="0" err="1">
                <a:latin typeface="Tw Cen MT" panose="020B0602020104020603" pitchFamily="34" charset="77"/>
              </a:rPr>
              <a:t>koncertmeisteris</a:t>
            </a:r>
            <a:r>
              <a:rPr lang="en-US" b="1" dirty="0">
                <a:latin typeface="Tw Cen MT" panose="020B0602020104020603" pitchFamily="34" charset="77"/>
              </a:rPr>
              <a:t>)</a:t>
            </a:r>
            <a:endParaRPr lang="en-US" dirty="0">
              <a:latin typeface="Tw Cen MT" panose="020B0602020104020603" pitchFamily="34" charset="77"/>
            </a:endParaRPr>
          </a:p>
          <a:p>
            <a:pPr marL="0" indent="0">
              <a:buNone/>
            </a:pPr>
            <a:r>
              <a:rPr lang="en-US" dirty="0">
                <a:latin typeface="Tw Cen MT" panose="020B0602020104020603" pitchFamily="34" charset="77"/>
              </a:rPr>
              <a:t>✺ </a:t>
            </a:r>
            <a:r>
              <a:rPr lang="en-US" dirty="0" err="1">
                <a:latin typeface="Tw Cen MT" panose="020B0602020104020603" pitchFamily="34" charset="77"/>
              </a:rPr>
              <a:t>Lietuvos</a:t>
            </a:r>
            <a:r>
              <a:rPr lang="en-US" dirty="0">
                <a:latin typeface="Tw Cen MT" panose="020B0602020104020603" pitchFamily="34" charset="77"/>
              </a:rPr>
              <a:t> </a:t>
            </a:r>
            <a:r>
              <a:rPr lang="en-US" dirty="0" err="1">
                <a:latin typeface="Tw Cen MT" panose="020B0602020104020603" pitchFamily="34" charset="77"/>
              </a:rPr>
              <a:t>nacionalinis</a:t>
            </a:r>
            <a:r>
              <a:rPr lang="en-US" dirty="0">
                <a:latin typeface="Tw Cen MT" panose="020B0602020104020603" pitchFamily="34" charset="77"/>
              </a:rPr>
              <a:t> </a:t>
            </a:r>
            <a:r>
              <a:rPr lang="en-US" dirty="0" err="1">
                <a:latin typeface="Tw Cen MT" panose="020B0602020104020603" pitchFamily="34" charset="77"/>
              </a:rPr>
              <a:t>operos</a:t>
            </a:r>
            <a:r>
              <a:rPr lang="en-US" dirty="0">
                <a:latin typeface="Tw Cen MT" panose="020B0602020104020603" pitchFamily="34" charset="77"/>
              </a:rPr>
              <a:t> </a:t>
            </a:r>
            <a:r>
              <a:rPr lang="en-US" dirty="0" err="1">
                <a:latin typeface="Tw Cen MT" panose="020B0602020104020603" pitchFamily="34" charset="77"/>
              </a:rPr>
              <a:t>ir</a:t>
            </a:r>
            <a:r>
              <a:rPr lang="en-US" dirty="0">
                <a:latin typeface="Tw Cen MT" panose="020B0602020104020603" pitchFamily="34" charset="77"/>
              </a:rPr>
              <a:t> </a:t>
            </a:r>
            <a:r>
              <a:rPr lang="en-US" dirty="0" err="1">
                <a:latin typeface="Tw Cen MT" panose="020B0602020104020603" pitchFamily="34" charset="77"/>
              </a:rPr>
              <a:t>baleto</a:t>
            </a:r>
            <a:r>
              <a:rPr lang="en-US" dirty="0">
                <a:latin typeface="Tw Cen MT" panose="020B0602020104020603" pitchFamily="34" charset="77"/>
              </a:rPr>
              <a:t> </a:t>
            </a:r>
            <a:r>
              <a:rPr lang="en-US" dirty="0" err="1">
                <a:latin typeface="Tw Cen MT" panose="020B0602020104020603" pitchFamily="34" charset="77"/>
              </a:rPr>
              <a:t>teatras</a:t>
            </a:r>
            <a:r>
              <a:rPr lang="en-US" dirty="0">
                <a:latin typeface="Tw Cen MT" panose="020B0602020104020603" pitchFamily="34" charset="77"/>
              </a:rPr>
              <a:t> (</a:t>
            </a:r>
            <a:r>
              <a:rPr lang="en-US" dirty="0" err="1">
                <a:latin typeface="Tw Cen MT" panose="020B0602020104020603" pitchFamily="34" charset="77"/>
              </a:rPr>
              <a:t>berniukų</a:t>
            </a:r>
            <a:r>
              <a:rPr lang="en-US" dirty="0">
                <a:latin typeface="Tw Cen MT" panose="020B0602020104020603" pitchFamily="34" charset="77"/>
              </a:rPr>
              <a:t> choro </a:t>
            </a:r>
            <a:r>
              <a:rPr lang="en-US" dirty="0" err="1">
                <a:latin typeface="Tw Cen MT" panose="020B0602020104020603" pitchFamily="34" charset="77"/>
              </a:rPr>
              <a:t>mokytojas</a:t>
            </a:r>
            <a:r>
              <a:rPr lang="en-US" dirty="0">
                <a:latin typeface="Tw Cen MT" panose="020B0602020104020603" pitchFamily="34" charset="77"/>
              </a:rPr>
              <a:t>)</a:t>
            </a:r>
          </a:p>
          <a:p>
            <a:pPr marL="0" indent="0">
              <a:buNone/>
            </a:pPr>
            <a:r>
              <a:rPr lang="en-US" dirty="0">
                <a:latin typeface="Tw Cen MT" panose="020B0602020104020603" pitchFamily="34" charset="77"/>
              </a:rPr>
              <a:t>✢ </a:t>
            </a:r>
            <a:r>
              <a:rPr lang="en-US" b="1" dirty="0">
                <a:latin typeface="Tw Cen MT" panose="020B0602020104020603" pitchFamily="34" charset="77"/>
              </a:rPr>
              <a:t>Vilniaus </a:t>
            </a:r>
            <a:r>
              <a:rPr lang="en-US" b="1" dirty="0" err="1">
                <a:latin typeface="Tw Cen MT" panose="020B0602020104020603" pitchFamily="34" charset="77"/>
              </a:rPr>
              <a:t>Šv</a:t>
            </a:r>
            <a:r>
              <a:rPr lang="en-US" b="1" dirty="0">
                <a:latin typeface="Tw Cen MT" panose="020B0602020104020603" pitchFamily="34" charset="77"/>
              </a:rPr>
              <a:t>. </a:t>
            </a:r>
            <a:r>
              <a:rPr lang="en-US" b="1" dirty="0" err="1">
                <a:latin typeface="Tw Cen MT" panose="020B0602020104020603" pitchFamily="34" charset="77"/>
              </a:rPr>
              <a:t>Kazimiero</a:t>
            </a:r>
            <a:r>
              <a:rPr lang="en-US" b="1" dirty="0">
                <a:latin typeface="Tw Cen MT" panose="020B0602020104020603" pitchFamily="34" charset="77"/>
              </a:rPr>
              <a:t> </a:t>
            </a:r>
            <a:r>
              <a:rPr lang="en-US" b="1" dirty="0" err="1">
                <a:latin typeface="Tw Cen MT" panose="020B0602020104020603" pitchFamily="34" charset="77"/>
              </a:rPr>
              <a:t>bažnyčia</a:t>
            </a:r>
            <a:r>
              <a:rPr lang="en-US" b="1" dirty="0">
                <a:latin typeface="Tw Cen MT" panose="020B0602020104020603" pitchFamily="34" charset="77"/>
              </a:rPr>
              <a:t> (</a:t>
            </a:r>
            <a:r>
              <a:rPr lang="en-US" b="1" dirty="0" err="1">
                <a:latin typeface="Tw Cen MT" panose="020B0602020104020603" pitchFamily="34" charset="77"/>
              </a:rPr>
              <a:t>vargonininkas</a:t>
            </a:r>
            <a:r>
              <a:rPr lang="en-US" b="1" dirty="0">
                <a:latin typeface="Tw Cen MT" panose="020B0602020104020603" pitchFamily="34" charset="77"/>
              </a:rPr>
              <a:t>)</a:t>
            </a:r>
            <a:endParaRPr lang="en-US" dirty="0">
              <a:latin typeface="Tw Cen MT" panose="020B0602020104020603" pitchFamily="34" charset="77"/>
            </a:endParaRPr>
          </a:p>
          <a:p>
            <a:pPr marL="0" indent="0">
              <a:buNone/>
            </a:pPr>
            <a:r>
              <a:rPr lang="en-US" dirty="0">
                <a:latin typeface="Tw Cen MT" panose="020B0602020104020603" pitchFamily="34" charset="77"/>
              </a:rPr>
              <a:t>✺ TV3 </a:t>
            </a:r>
            <a:r>
              <a:rPr lang="en-US" dirty="0" err="1">
                <a:latin typeface="Tw Cen MT" panose="020B0602020104020603" pitchFamily="34" charset="77"/>
              </a:rPr>
              <a:t>televizijos</a:t>
            </a:r>
            <a:r>
              <a:rPr lang="en-US" dirty="0">
                <a:latin typeface="Tw Cen MT" panose="020B0602020104020603" pitchFamily="34" charset="77"/>
              </a:rPr>
              <a:t> </a:t>
            </a:r>
            <a:r>
              <a:rPr lang="en-US" dirty="0" err="1">
                <a:latin typeface="Tw Cen MT" panose="020B0602020104020603" pitchFamily="34" charset="77"/>
              </a:rPr>
              <a:t>projektas</a:t>
            </a:r>
            <a:r>
              <a:rPr lang="en-US" dirty="0">
                <a:latin typeface="Tw Cen MT" panose="020B0602020104020603" pitchFamily="34" charset="77"/>
              </a:rPr>
              <a:t> „</a:t>
            </a:r>
            <a:r>
              <a:rPr lang="en-US" dirty="0" err="1">
                <a:latin typeface="Tw Cen MT" panose="020B0602020104020603" pitchFamily="34" charset="77"/>
              </a:rPr>
              <a:t>Chorų</a:t>
            </a:r>
            <a:r>
              <a:rPr lang="en-US" dirty="0">
                <a:latin typeface="Tw Cen MT" panose="020B0602020104020603" pitchFamily="34" charset="77"/>
              </a:rPr>
              <a:t> </a:t>
            </a:r>
            <a:r>
              <a:rPr lang="en-US" dirty="0" err="1">
                <a:latin typeface="Tw Cen MT" panose="020B0602020104020603" pitchFamily="34" charset="77"/>
              </a:rPr>
              <a:t>karai</a:t>
            </a:r>
            <a:r>
              <a:rPr lang="en-US" dirty="0">
                <a:latin typeface="Tw Cen MT" panose="020B0602020104020603" pitchFamily="34" charset="77"/>
              </a:rPr>
              <a:t>“ (</a:t>
            </a:r>
            <a:r>
              <a:rPr lang="en-US" dirty="0" err="1">
                <a:latin typeface="Tw Cen MT" panose="020B0602020104020603" pitchFamily="34" charset="77"/>
              </a:rPr>
              <a:t>chormeisteris</a:t>
            </a:r>
            <a:r>
              <a:rPr lang="en-US" dirty="0">
                <a:latin typeface="Tw Cen MT" panose="020B0602020104020603" pitchFamily="34" charset="77"/>
              </a:rPr>
              <a:t>)</a:t>
            </a:r>
          </a:p>
          <a:p>
            <a:endParaRPr lang="en-LT" dirty="0">
              <a:latin typeface="Tw Cen MT" panose="020B0602020104020603" pitchFamily="34" charset="77"/>
            </a:endParaRPr>
          </a:p>
        </p:txBody>
      </p:sp>
      <p:pic>
        <p:nvPicPr>
          <p:cNvPr id="6146" name="Picture 2" descr="GRUODŽIO SALĖS ATIDARYMAS 2010 - Acusto.lt">
            <a:extLst>
              <a:ext uri="{FF2B5EF4-FFF2-40B4-BE49-F238E27FC236}">
                <a16:creationId xmlns:a16="http://schemas.microsoft.com/office/drawing/2014/main" id="{4D8A170F-A79D-9547-AA30-D3D5F5CFAF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525" b="31475"/>
          <a:stretch/>
        </p:blipFill>
        <p:spPr bwMode="auto">
          <a:xfrm>
            <a:off x="1524000" y="380365"/>
            <a:ext cx="38100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MTA | Pagrindinis">
            <a:extLst>
              <a:ext uri="{FF2B5EF4-FFF2-40B4-BE49-F238E27FC236}">
                <a16:creationId xmlns:a16="http://schemas.microsoft.com/office/drawing/2014/main" id="{51FC4ECC-CF68-D14D-AB26-60264ED7A0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49" t="27333" r="34054" b="47334"/>
          <a:stretch/>
        </p:blipFill>
        <p:spPr bwMode="auto">
          <a:xfrm>
            <a:off x="8031480" y="380365"/>
            <a:ext cx="1463040" cy="8597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0EA601-320D-584B-B80B-4EA4FD93AB48}"/>
              </a:ext>
            </a:extLst>
          </p:cNvPr>
          <p:cNvSpPr txBox="1"/>
          <p:nvPr/>
        </p:nvSpPr>
        <p:spPr>
          <a:xfrm>
            <a:off x="11274014" y="6334780"/>
            <a:ext cx="1317812" cy="523220"/>
          </a:xfrm>
          <a:prstGeom prst="rect">
            <a:avLst/>
          </a:prstGeom>
          <a:noFill/>
        </p:spPr>
        <p:txBody>
          <a:bodyPr wrap="square" rtlCol="0">
            <a:spAutoFit/>
          </a:bodyPr>
          <a:lstStyle/>
          <a:p>
            <a:r>
              <a:rPr lang="lt-LT" sz="2800" b="1" dirty="0"/>
              <a:t>P</a:t>
            </a:r>
            <a:r>
              <a:rPr lang="lt-LT" sz="1400" dirty="0"/>
              <a:t>raeitis</a:t>
            </a:r>
          </a:p>
        </p:txBody>
      </p:sp>
    </p:spTree>
    <p:extLst>
      <p:ext uri="{BB962C8B-B14F-4D97-AF65-F5344CB8AC3E}">
        <p14:creationId xmlns:p14="http://schemas.microsoft.com/office/powerpoint/2010/main" val="21519085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5224D6F5-7974-4846-8E87-4E044704ADE2}"/>
              </a:ext>
            </a:extLst>
          </p:cNvPr>
          <p:cNvGraphicFramePr>
            <a:graphicFrameLocks noGrp="1"/>
          </p:cNvGraphicFramePr>
          <p:nvPr>
            <p:ph idx="1"/>
            <p:extLst>
              <p:ext uri="{D42A27DB-BD31-4B8C-83A1-F6EECF244321}">
                <p14:modId xmlns:p14="http://schemas.microsoft.com/office/powerpoint/2010/main" val="2976913855"/>
              </p:ext>
            </p:extLst>
          </p:nvPr>
        </p:nvGraphicFramePr>
        <p:xfrm>
          <a:off x="830317" y="1102846"/>
          <a:ext cx="11182389" cy="506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243534" y="6328884"/>
            <a:ext cx="1317812" cy="523220"/>
          </a:xfrm>
          <a:prstGeom prst="rect">
            <a:avLst/>
          </a:prstGeom>
          <a:noFill/>
        </p:spPr>
        <p:txBody>
          <a:bodyPr wrap="square" rtlCol="0">
            <a:spAutoFit/>
          </a:bodyPr>
          <a:lstStyle/>
          <a:p>
            <a:r>
              <a:rPr lang="en-US" sz="2800" b="1" dirty="0" err="1"/>
              <a:t>P</a:t>
            </a:r>
            <a:r>
              <a:rPr lang="en-US" sz="1400" dirty="0" err="1"/>
              <a:t>raeitis</a:t>
            </a:r>
            <a:endParaRPr lang="en-US" sz="1400" dirty="0"/>
          </a:p>
        </p:txBody>
      </p:sp>
      <p:grpSp>
        <p:nvGrpSpPr>
          <p:cNvPr id="7" name="Group 6">
            <a:extLst>
              <a:ext uri="{FF2B5EF4-FFF2-40B4-BE49-F238E27FC236}">
                <a16:creationId xmlns:a16="http://schemas.microsoft.com/office/drawing/2014/main" id="{A0BD9F39-F8EC-A648-BC42-AF2A76E2E018}"/>
              </a:ext>
            </a:extLst>
          </p:cNvPr>
          <p:cNvGrpSpPr/>
          <p:nvPr/>
        </p:nvGrpSpPr>
        <p:grpSpPr>
          <a:xfrm>
            <a:off x="4968240" y="101348"/>
            <a:ext cx="3947160" cy="859724"/>
            <a:chOff x="1005840" y="60242"/>
            <a:chExt cx="3947160" cy="859724"/>
          </a:xfrm>
        </p:grpSpPr>
        <p:pic>
          <p:nvPicPr>
            <p:cNvPr id="5" name="Picture 4" descr="LMTA | Pagrindinis">
              <a:extLst>
                <a:ext uri="{FF2B5EF4-FFF2-40B4-BE49-F238E27FC236}">
                  <a16:creationId xmlns:a16="http://schemas.microsoft.com/office/drawing/2014/main" id="{49A1C3FD-566E-5640-983F-87C742DE2EB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7049" t="27333" r="34054" b="47334"/>
            <a:stretch/>
          </p:blipFill>
          <p:spPr bwMode="auto">
            <a:xfrm>
              <a:off x="1005840" y="60242"/>
              <a:ext cx="1463040" cy="8597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134A4B-F256-7F4B-A551-120A6436F3B3}"/>
                </a:ext>
              </a:extLst>
            </p:cNvPr>
            <p:cNvSpPr txBox="1"/>
            <p:nvPr/>
          </p:nvSpPr>
          <p:spPr>
            <a:xfrm>
              <a:off x="2468880" y="259271"/>
              <a:ext cx="2484120" cy="461665"/>
            </a:xfrm>
            <a:prstGeom prst="rect">
              <a:avLst/>
            </a:prstGeom>
            <a:noFill/>
          </p:spPr>
          <p:txBody>
            <a:bodyPr wrap="square" rtlCol="0">
              <a:spAutoFit/>
            </a:bodyPr>
            <a:lstStyle/>
            <a:p>
              <a:r>
                <a:rPr lang="en-LT" sz="2400" dirty="0"/>
                <a:t>(Magistras)</a:t>
              </a:r>
            </a:p>
          </p:txBody>
        </p:sp>
      </p:grpSp>
    </p:spTree>
    <p:extLst>
      <p:ext uri="{BB962C8B-B14F-4D97-AF65-F5344CB8AC3E}">
        <p14:creationId xmlns:p14="http://schemas.microsoft.com/office/powerpoint/2010/main" val="11444175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8EF2-79B9-004C-B070-7605CDEC6C97}"/>
              </a:ext>
            </a:extLst>
          </p:cNvPr>
          <p:cNvSpPr>
            <a:spLocks noGrp="1"/>
          </p:cNvSpPr>
          <p:nvPr>
            <p:ph type="title"/>
          </p:nvPr>
        </p:nvSpPr>
        <p:spPr>
          <a:xfrm>
            <a:off x="6639948" y="1135380"/>
            <a:ext cx="5018652" cy="4587239"/>
          </a:xfrm>
        </p:spPr>
        <p:txBody>
          <a:bodyPr vert="horz" lIns="91440" tIns="45720" rIns="91440" bIns="45720" rtlCol="0" anchor="b">
            <a:normAutofit/>
          </a:bodyPr>
          <a:lstStyle/>
          <a:p>
            <a:r>
              <a:rPr lang="en-US" sz="3600" b="1" dirty="0" err="1">
                <a:latin typeface="Tw Cen MT" panose="020B0602020104020603" pitchFamily="34" charset="77"/>
              </a:rPr>
              <a:t>Magistro</a:t>
            </a:r>
            <a:r>
              <a:rPr lang="en-US" sz="3600" b="1" dirty="0">
                <a:latin typeface="Tw Cen MT" panose="020B0602020104020603" pitchFamily="34" charset="77"/>
              </a:rPr>
              <a:t> </a:t>
            </a:r>
            <a:r>
              <a:rPr lang="en-US" sz="3600" b="1" dirty="0" err="1">
                <a:latin typeface="Tw Cen MT" panose="020B0602020104020603" pitchFamily="34" charset="77"/>
              </a:rPr>
              <a:t>tiriamojo</a:t>
            </a:r>
            <a:r>
              <a:rPr lang="en-US" sz="3600" b="1" dirty="0">
                <a:latin typeface="Tw Cen MT" panose="020B0602020104020603" pitchFamily="34" charset="77"/>
              </a:rPr>
              <a:t> </a:t>
            </a:r>
            <a:r>
              <a:rPr lang="en-US" sz="3600" b="1" dirty="0" err="1">
                <a:latin typeface="Tw Cen MT" panose="020B0602020104020603" pitchFamily="34" charset="77"/>
              </a:rPr>
              <a:t>darbo</a:t>
            </a:r>
            <a:r>
              <a:rPr lang="en-US" sz="3600" b="1" dirty="0">
                <a:latin typeface="Tw Cen MT" panose="020B0602020104020603" pitchFamily="34" charset="77"/>
              </a:rPr>
              <a:t> </a:t>
            </a:r>
            <a:r>
              <a:rPr lang="en-US" sz="3600" b="1" dirty="0" err="1">
                <a:latin typeface="Tw Cen MT" panose="020B0602020104020603" pitchFamily="34" charset="77"/>
              </a:rPr>
              <a:t>tema</a:t>
            </a:r>
            <a:r>
              <a:rPr lang="en-US" sz="3600" b="1" dirty="0">
                <a:latin typeface="Tw Cen MT" panose="020B0602020104020603" pitchFamily="34" charset="77"/>
              </a:rPr>
              <a:t>: </a:t>
            </a:r>
            <a:br>
              <a:rPr lang="en-US" sz="3600" dirty="0">
                <a:latin typeface="Tw Cen MT" panose="020B0602020104020603" pitchFamily="34" charset="77"/>
              </a:rPr>
            </a:br>
            <a:br>
              <a:rPr lang="en-US" sz="3600" dirty="0">
                <a:latin typeface="Tw Cen MT" panose="020B0602020104020603" pitchFamily="34" charset="77"/>
              </a:rPr>
            </a:br>
            <a:r>
              <a:rPr lang="en-US" sz="3600" dirty="0">
                <a:latin typeface="Tw Cen MT" panose="020B0602020104020603" pitchFamily="34" charset="77"/>
              </a:rPr>
              <a:t>„</a:t>
            </a:r>
            <a:r>
              <a:rPr lang="en-US" sz="3600" dirty="0" err="1">
                <a:latin typeface="Tw Cen MT" panose="020B0602020104020603" pitchFamily="34" charset="77"/>
              </a:rPr>
              <a:t>Romos</a:t>
            </a:r>
            <a:r>
              <a:rPr lang="en-US" sz="3600" dirty="0">
                <a:latin typeface="Tw Cen MT" panose="020B0602020104020603" pitchFamily="34" charset="77"/>
              </a:rPr>
              <a:t> </a:t>
            </a:r>
            <a:r>
              <a:rPr lang="en-US" sz="3600" dirty="0" err="1">
                <a:latin typeface="Tw Cen MT" panose="020B0602020104020603" pitchFamily="34" charset="77"/>
              </a:rPr>
              <a:t>Katalikų</a:t>
            </a:r>
            <a:r>
              <a:rPr lang="en-US" sz="3600" dirty="0">
                <a:latin typeface="Tw Cen MT" panose="020B0602020104020603" pitchFamily="34" charset="77"/>
              </a:rPr>
              <a:t> </a:t>
            </a:r>
            <a:r>
              <a:rPr lang="en-US" sz="3600" dirty="0" err="1">
                <a:latin typeface="Tw Cen MT" panose="020B0602020104020603" pitchFamily="34" charset="77"/>
              </a:rPr>
              <a:t>Bažnyčios</a:t>
            </a:r>
            <a:r>
              <a:rPr lang="en-US" sz="3600" dirty="0">
                <a:latin typeface="Tw Cen MT" panose="020B0602020104020603" pitchFamily="34" charset="77"/>
              </a:rPr>
              <a:t> </a:t>
            </a:r>
            <a:r>
              <a:rPr lang="en-US" sz="3600" dirty="0" err="1">
                <a:latin typeface="Tw Cen MT" panose="020B0602020104020603" pitchFamily="34" charset="77"/>
              </a:rPr>
              <a:t>Tridento</a:t>
            </a:r>
            <a:r>
              <a:rPr lang="en-US" sz="3600" dirty="0">
                <a:latin typeface="Tw Cen MT" panose="020B0602020104020603" pitchFamily="34" charset="77"/>
              </a:rPr>
              <a:t> </a:t>
            </a:r>
            <a:r>
              <a:rPr lang="en-US" sz="3600" dirty="0" err="1">
                <a:latin typeface="Tw Cen MT" panose="020B0602020104020603" pitchFamily="34" charset="77"/>
              </a:rPr>
              <a:t>ir</a:t>
            </a:r>
            <a:r>
              <a:rPr lang="en-US" sz="3600" dirty="0">
                <a:latin typeface="Tw Cen MT" panose="020B0602020104020603" pitchFamily="34" charset="77"/>
              </a:rPr>
              <a:t> II </a:t>
            </a:r>
            <a:r>
              <a:rPr lang="en-US" sz="3600" dirty="0" err="1">
                <a:latin typeface="Tw Cen MT" panose="020B0602020104020603" pitchFamily="34" charset="77"/>
              </a:rPr>
              <a:t>Vatikano</a:t>
            </a:r>
            <a:r>
              <a:rPr lang="en-US" sz="3600" dirty="0">
                <a:latin typeface="Tw Cen MT" panose="020B0602020104020603" pitchFamily="34" charset="77"/>
              </a:rPr>
              <a:t> </a:t>
            </a:r>
            <a:r>
              <a:rPr lang="en-US" sz="3600" dirty="0" err="1">
                <a:latin typeface="Tw Cen MT" panose="020B0602020104020603" pitchFamily="34" charset="77"/>
              </a:rPr>
              <a:t>Visuotinių</a:t>
            </a:r>
            <a:r>
              <a:rPr lang="en-US" sz="3600" dirty="0">
                <a:latin typeface="Tw Cen MT" panose="020B0602020104020603" pitchFamily="34" charset="77"/>
              </a:rPr>
              <a:t> </a:t>
            </a:r>
            <a:r>
              <a:rPr lang="en-US" sz="3600" dirty="0" err="1">
                <a:latin typeface="Tw Cen MT" panose="020B0602020104020603" pitchFamily="34" charset="77"/>
              </a:rPr>
              <a:t>Susirinkimų</a:t>
            </a:r>
            <a:r>
              <a:rPr lang="en-US" sz="3600" dirty="0">
                <a:latin typeface="Tw Cen MT" panose="020B0602020104020603" pitchFamily="34" charset="77"/>
              </a:rPr>
              <a:t> </a:t>
            </a:r>
            <a:r>
              <a:rPr lang="en-US" sz="3600" dirty="0" err="1">
                <a:latin typeface="Tw Cen MT" panose="020B0602020104020603" pitchFamily="34" charset="77"/>
              </a:rPr>
              <a:t>raida</a:t>
            </a:r>
            <a:r>
              <a:rPr lang="en-US" sz="3600" dirty="0">
                <a:latin typeface="Tw Cen MT" panose="020B0602020104020603" pitchFamily="34" charset="77"/>
              </a:rPr>
              <a:t> </a:t>
            </a:r>
            <a:r>
              <a:rPr lang="en-US" sz="3600" dirty="0" err="1">
                <a:latin typeface="Tw Cen MT" panose="020B0602020104020603" pitchFamily="34" charset="77"/>
              </a:rPr>
              <a:t>bei</a:t>
            </a:r>
            <a:r>
              <a:rPr lang="en-US" sz="3600" dirty="0">
                <a:latin typeface="Tw Cen MT" panose="020B0602020104020603" pitchFamily="34" charset="77"/>
              </a:rPr>
              <a:t> </a:t>
            </a:r>
            <a:r>
              <a:rPr lang="en-US" sz="3600" dirty="0" err="1">
                <a:latin typeface="Tw Cen MT" panose="020B0602020104020603" pitchFamily="34" charset="77"/>
              </a:rPr>
              <a:t>įtaka</a:t>
            </a:r>
            <a:r>
              <a:rPr lang="en-US" sz="3600" dirty="0">
                <a:latin typeface="Tw Cen MT" panose="020B0602020104020603" pitchFamily="34" charset="77"/>
              </a:rPr>
              <a:t> </a:t>
            </a:r>
            <a:r>
              <a:rPr lang="en-US" sz="3600" dirty="0" err="1">
                <a:latin typeface="Tw Cen MT" panose="020B0602020104020603" pitchFamily="34" charset="77"/>
              </a:rPr>
              <a:t>bažnytinei</a:t>
            </a:r>
            <a:r>
              <a:rPr lang="en-US" sz="3600" dirty="0">
                <a:latin typeface="Tw Cen MT" panose="020B0602020104020603" pitchFamily="34" charset="77"/>
              </a:rPr>
              <a:t> </a:t>
            </a:r>
            <a:r>
              <a:rPr lang="en-US" sz="3600" dirty="0" err="1">
                <a:latin typeface="Tw Cen MT" panose="020B0602020104020603" pitchFamily="34" charset="77"/>
              </a:rPr>
              <a:t>muzikai</a:t>
            </a:r>
            <a:r>
              <a:rPr lang="en-US" sz="3600" dirty="0">
                <a:latin typeface="Tw Cen MT" panose="020B0602020104020603" pitchFamily="34" charset="77"/>
              </a:rPr>
              <a:t>“.</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Top 6 Ways to Improve your Research Skills - IntelligentHQ">
            <a:extLst>
              <a:ext uri="{FF2B5EF4-FFF2-40B4-BE49-F238E27FC236}">
                <a16:creationId xmlns:a16="http://schemas.microsoft.com/office/drawing/2014/main" id="{18CE6E6D-8C89-C146-8976-5F201FCF0733}"/>
              </a:ext>
            </a:extLst>
          </p:cNvPr>
          <p:cNvPicPr>
            <a:picLocks noChangeAspect="1" noChangeArrowheads="1"/>
          </p:cNvPicPr>
          <p:nvPr/>
        </p:nvPicPr>
        <p:blipFill rotWithShape="1">
          <a:blip r:embed="rId2">
            <a:duotone>
              <a:prstClr val="black"/>
              <a:srgbClr val="FF0078">
                <a:tint val="45000"/>
                <a:satMod val="400000"/>
              </a:srgbClr>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l="28647" r="2743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03461"/>
      </p:ext>
    </p:extLst>
  </p:cSld>
  <p:clrMapOvr>
    <a:overrideClrMapping bg1="dk1" tx1="lt1" bg2="dk2" tx2="lt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EF58F94C-A703-4D38-BBFD-7FE47AED45B0}"/>
              </a:ext>
            </a:extLst>
          </p:cNvPr>
          <p:cNvGraphicFramePr>
            <a:graphicFrameLocks noGrp="1"/>
          </p:cNvGraphicFramePr>
          <p:nvPr>
            <p:ph idx="1"/>
            <p:extLst>
              <p:ext uri="{D42A27DB-BD31-4B8C-83A1-F6EECF244321}">
                <p14:modId xmlns:p14="http://schemas.microsoft.com/office/powerpoint/2010/main" val="4063491199"/>
              </p:ext>
            </p:extLst>
          </p:nvPr>
        </p:nvGraphicFramePr>
        <p:xfrm>
          <a:off x="411480" y="381000"/>
          <a:ext cx="11445240" cy="6141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694894" y="6222534"/>
            <a:ext cx="1317812" cy="523220"/>
          </a:xfrm>
          <a:prstGeom prst="rect">
            <a:avLst/>
          </a:prstGeom>
          <a:noFill/>
        </p:spPr>
        <p:txBody>
          <a:bodyPr wrap="square" rtlCol="0">
            <a:spAutoFit/>
          </a:bodyPr>
          <a:lstStyle/>
          <a:p>
            <a:r>
              <a:rPr lang="en-US" sz="2800" b="1" dirty="0" err="1"/>
              <a:t>P</a:t>
            </a:r>
            <a:r>
              <a:rPr lang="en-US" sz="1400" dirty="0" err="1"/>
              <a:t>raeitis</a:t>
            </a:r>
            <a:endParaRPr lang="en-US" sz="1400" dirty="0"/>
          </a:p>
        </p:txBody>
      </p:sp>
    </p:spTree>
    <p:extLst>
      <p:ext uri="{BB962C8B-B14F-4D97-AF65-F5344CB8AC3E}">
        <p14:creationId xmlns:p14="http://schemas.microsoft.com/office/powerpoint/2010/main" val="20093365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15522831"/>
              </p:ext>
            </p:extLst>
          </p:nvPr>
        </p:nvGraphicFramePr>
        <p:xfrm>
          <a:off x="236076" y="147688"/>
          <a:ext cx="11769726" cy="6500977"/>
        </p:xfrm>
        <a:graphic>
          <a:graphicData uri="http://schemas.openxmlformats.org/drawingml/2006/table">
            <a:tbl>
              <a:tblPr firstRow="1" bandRow="1">
                <a:tableStyleId>{5C22544A-7EE6-4342-B048-85BDC9FD1C3A}</a:tableStyleId>
              </a:tblPr>
              <a:tblGrid>
                <a:gridCol w="6946388">
                  <a:extLst>
                    <a:ext uri="{9D8B030D-6E8A-4147-A177-3AD203B41FA5}">
                      <a16:colId xmlns:a16="http://schemas.microsoft.com/office/drawing/2014/main" val="20000"/>
                    </a:ext>
                  </a:extLst>
                </a:gridCol>
                <a:gridCol w="4823338">
                  <a:extLst>
                    <a:ext uri="{9D8B030D-6E8A-4147-A177-3AD203B41FA5}">
                      <a16:colId xmlns:a16="http://schemas.microsoft.com/office/drawing/2014/main" val="20001"/>
                    </a:ext>
                  </a:extLst>
                </a:gridCol>
              </a:tblGrid>
              <a:tr h="561824">
                <a:tc>
                  <a:txBody>
                    <a:bodyPr/>
                    <a:lstStyle/>
                    <a:p>
                      <a:pPr algn="ctr">
                        <a:lnSpc>
                          <a:spcPct val="150000"/>
                        </a:lnSpc>
                      </a:pPr>
                      <a:r>
                        <a:rPr lang="en-US" sz="2400" dirty="0" err="1">
                          <a:latin typeface="Tw Cen MT" panose="020B0602020104020603" pitchFamily="34" charset="77"/>
                        </a:rPr>
                        <a:t>Priežastys</a:t>
                      </a:r>
                      <a:r>
                        <a:rPr lang="en-US" sz="2400" baseline="0" dirty="0">
                          <a:latin typeface="Tw Cen MT" panose="020B0602020104020603" pitchFamily="34" charset="77"/>
                        </a:rPr>
                        <a:t> </a:t>
                      </a:r>
                      <a:r>
                        <a:rPr lang="en-US" sz="2400" baseline="0" dirty="0" err="1">
                          <a:latin typeface="Tw Cen MT" panose="020B0602020104020603" pitchFamily="34" charset="77"/>
                        </a:rPr>
                        <a:t>tyrimo</a:t>
                      </a:r>
                      <a:r>
                        <a:rPr lang="en-US" sz="2400" baseline="0" dirty="0">
                          <a:latin typeface="Tw Cen MT" panose="020B0602020104020603" pitchFamily="34" charset="77"/>
                        </a:rPr>
                        <a:t> </a:t>
                      </a:r>
                      <a:r>
                        <a:rPr lang="en-US" sz="2400" baseline="0" dirty="0" err="1">
                          <a:latin typeface="Tw Cen MT" panose="020B0602020104020603" pitchFamily="34" charset="77"/>
                        </a:rPr>
                        <a:t>tematikos</a:t>
                      </a:r>
                      <a:r>
                        <a:rPr lang="en-US" sz="2400" baseline="0" dirty="0">
                          <a:latin typeface="Tw Cen MT" panose="020B0602020104020603" pitchFamily="34" charset="77"/>
                        </a:rPr>
                        <a:t> </a:t>
                      </a:r>
                      <a:r>
                        <a:rPr lang="en-US" sz="2400" baseline="0" dirty="0" err="1">
                          <a:latin typeface="Tw Cen MT" panose="020B0602020104020603" pitchFamily="34" charset="77"/>
                        </a:rPr>
                        <a:t>pasirinkimui</a:t>
                      </a:r>
                      <a:endParaRPr lang="en-US" sz="2400" dirty="0">
                        <a:latin typeface="Tw Cen MT" panose="020B0602020104020603" pitchFamily="34" charset="77"/>
                      </a:endParaRPr>
                    </a:p>
                  </a:txBody>
                  <a:tcPr anchor="ctr">
                    <a:solidFill>
                      <a:srgbClr val="FF0078"/>
                    </a:solidFill>
                  </a:tcPr>
                </a:tc>
                <a:tc>
                  <a:txBody>
                    <a:bodyPr/>
                    <a:lstStyle/>
                    <a:p>
                      <a:pPr algn="ctr">
                        <a:lnSpc>
                          <a:spcPct val="150000"/>
                        </a:lnSpc>
                      </a:pPr>
                      <a:r>
                        <a:rPr lang="en-US" sz="2400" dirty="0" err="1">
                          <a:latin typeface="Tw Cen MT" panose="020B0602020104020603" pitchFamily="34" charset="77"/>
                        </a:rPr>
                        <a:t>Meninio</a:t>
                      </a:r>
                      <a:r>
                        <a:rPr lang="en-US" sz="2400" dirty="0">
                          <a:latin typeface="Tw Cen MT" panose="020B0602020104020603" pitchFamily="34" charset="77"/>
                        </a:rPr>
                        <a:t> </a:t>
                      </a:r>
                      <a:r>
                        <a:rPr lang="en-US" sz="2400" dirty="0" err="1">
                          <a:latin typeface="Tw Cen MT" panose="020B0602020104020603" pitchFamily="34" charset="77"/>
                        </a:rPr>
                        <a:t>tyrimo</a:t>
                      </a:r>
                      <a:r>
                        <a:rPr lang="en-US" sz="2400" baseline="0" dirty="0">
                          <a:latin typeface="Tw Cen MT" panose="020B0602020104020603" pitchFamily="34" charset="77"/>
                        </a:rPr>
                        <a:t> </a:t>
                      </a:r>
                      <a:r>
                        <a:rPr lang="en-US" sz="2400" baseline="0" dirty="0" err="1">
                          <a:latin typeface="Tw Cen MT" panose="020B0602020104020603" pitchFamily="34" charset="77"/>
                        </a:rPr>
                        <a:t>temos</a:t>
                      </a:r>
                      <a:r>
                        <a:rPr lang="en-US" sz="2400" baseline="0" dirty="0">
                          <a:latin typeface="Tw Cen MT" panose="020B0602020104020603" pitchFamily="34" charset="77"/>
                        </a:rPr>
                        <a:t> </a:t>
                      </a:r>
                      <a:r>
                        <a:rPr lang="en-US" sz="2400" baseline="0" dirty="0" err="1">
                          <a:latin typeface="Tw Cen MT" panose="020B0602020104020603" pitchFamily="34" charset="77"/>
                        </a:rPr>
                        <a:t>kaita</a:t>
                      </a:r>
                      <a:endParaRPr lang="en-US" sz="2400" dirty="0">
                        <a:latin typeface="Tw Cen MT" panose="020B0602020104020603" pitchFamily="34" charset="77"/>
                      </a:endParaRPr>
                    </a:p>
                  </a:txBody>
                  <a:tcPr anchor="ctr">
                    <a:solidFill>
                      <a:srgbClr val="FF0078"/>
                    </a:solidFill>
                  </a:tcPr>
                </a:tc>
                <a:extLst>
                  <a:ext uri="{0D108BD9-81ED-4DB2-BD59-A6C34878D82A}">
                    <a16:rowId xmlns:a16="http://schemas.microsoft.com/office/drawing/2014/main" val="10000"/>
                  </a:ext>
                </a:extLst>
              </a:tr>
              <a:tr h="5919888">
                <a:tc>
                  <a:txBody>
                    <a:bodyPr/>
                    <a:lstStyle/>
                    <a:p>
                      <a:pPr marL="285750" indent="-285750">
                        <a:lnSpc>
                          <a:spcPct val="150000"/>
                        </a:lnSpc>
                        <a:buFont typeface="Arial" charset="0"/>
                        <a:buChar char="•"/>
                      </a:pPr>
                      <a:r>
                        <a:rPr lang="en-US" sz="2600" dirty="0" err="1">
                          <a:latin typeface="Tw Cen MT" panose="020B0602020104020603" pitchFamily="34" charset="77"/>
                        </a:rPr>
                        <a:t>Kauno</a:t>
                      </a:r>
                      <a:r>
                        <a:rPr lang="en-US" sz="2600" dirty="0">
                          <a:latin typeface="Tw Cen MT" panose="020B0602020104020603" pitchFamily="34" charset="77"/>
                        </a:rPr>
                        <a:t> </a:t>
                      </a:r>
                      <a:r>
                        <a:rPr lang="en-US" sz="2600" dirty="0" err="1">
                          <a:latin typeface="Tw Cen MT" panose="020B0602020104020603" pitchFamily="34" charset="77"/>
                        </a:rPr>
                        <a:t>Sakralinės</a:t>
                      </a:r>
                      <a:r>
                        <a:rPr lang="en-US" sz="2600" dirty="0">
                          <a:latin typeface="Tw Cen MT" panose="020B0602020104020603" pitchFamily="34" charset="77"/>
                        </a:rPr>
                        <a:t> </a:t>
                      </a:r>
                      <a:r>
                        <a:rPr lang="en-US" sz="2600" dirty="0" err="1">
                          <a:latin typeface="Tw Cen MT" panose="020B0602020104020603" pitchFamily="34" charset="77"/>
                        </a:rPr>
                        <a:t>muzikos</a:t>
                      </a:r>
                      <a:r>
                        <a:rPr lang="en-US" sz="2600" dirty="0">
                          <a:latin typeface="Tw Cen MT" panose="020B0602020104020603" pitchFamily="34" charset="77"/>
                        </a:rPr>
                        <a:t> </a:t>
                      </a:r>
                      <a:r>
                        <a:rPr lang="en-US" sz="2600" dirty="0" err="1">
                          <a:latin typeface="Tw Cen MT" panose="020B0602020104020603" pitchFamily="34" charset="77"/>
                        </a:rPr>
                        <a:t>mokykla</a:t>
                      </a:r>
                      <a:r>
                        <a:rPr lang="en-US" sz="2600" dirty="0">
                          <a:latin typeface="Tw Cen MT" panose="020B0602020104020603" pitchFamily="34" charset="77"/>
                        </a:rPr>
                        <a:t> (1996–2003)</a:t>
                      </a:r>
                    </a:p>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2600" baseline="0" dirty="0" err="1">
                          <a:latin typeface="Tw Cen MT" panose="020B0602020104020603" pitchFamily="34" charset="77"/>
                        </a:rPr>
                        <a:t>Kauno</a:t>
                      </a:r>
                      <a:r>
                        <a:rPr lang="en-US" sz="2600" baseline="0" dirty="0">
                          <a:latin typeface="Tw Cen MT" panose="020B0602020104020603" pitchFamily="34" charset="77"/>
                        </a:rPr>
                        <a:t> Pal. J. </a:t>
                      </a:r>
                      <a:r>
                        <a:rPr lang="en-US" sz="2600" baseline="0" dirty="0" err="1">
                          <a:latin typeface="Tw Cen MT" panose="020B0602020104020603" pitchFamily="34" charset="77"/>
                        </a:rPr>
                        <a:t>Matulaičio</a:t>
                      </a:r>
                      <a:r>
                        <a:rPr lang="en-US" sz="2600" baseline="0" dirty="0">
                          <a:latin typeface="Tw Cen MT" panose="020B0602020104020603" pitchFamily="34" charset="77"/>
                        </a:rPr>
                        <a:t> </a:t>
                      </a:r>
                      <a:r>
                        <a:rPr lang="en-US" sz="2600" baseline="0" dirty="0" err="1">
                          <a:latin typeface="Tw Cen MT" panose="020B0602020104020603" pitchFamily="34" charset="77"/>
                        </a:rPr>
                        <a:t>bažnyčia</a:t>
                      </a:r>
                      <a:r>
                        <a:rPr lang="en-US" sz="2600" baseline="0" dirty="0">
                          <a:latin typeface="Tw Cen MT" panose="020B0602020104020603" pitchFamily="34" charset="77"/>
                        </a:rPr>
                        <a:t> (2004–2007)</a:t>
                      </a:r>
                      <a:endParaRPr lang="en-US" sz="2600" dirty="0">
                        <a:latin typeface="Tw Cen MT" panose="020B0602020104020603" pitchFamily="34" charset="77"/>
                      </a:endParaRPr>
                    </a:p>
                    <a:p>
                      <a:pPr marL="285750" indent="-285750">
                        <a:lnSpc>
                          <a:spcPct val="150000"/>
                        </a:lnSpc>
                        <a:buFont typeface="Arial" charset="0"/>
                        <a:buChar char="•"/>
                      </a:pPr>
                      <a:r>
                        <a:rPr lang="en-US" sz="2600" dirty="0" err="1">
                          <a:latin typeface="Tw Cen MT" panose="020B0602020104020603" pitchFamily="34" charset="77"/>
                        </a:rPr>
                        <a:t>Šv</a:t>
                      </a:r>
                      <a:r>
                        <a:rPr lang="en-US" sz="2600" dirty="0">
                          <a:latin typeface="Tw Cen MT" panose="020B0602020104020603" pitchFamily="34" charset="77"/>
                        </a:rPr>
                        <a:t>.</a:t>
                      </a:r>
                      <a:r>
                        <a:rPr lang="en-US" sz="2600" baseline="0" dirty="0">
                          <a:latin typeface="Tw Cen MT" panose="020B0602020104020603" pitchFamily="34" charset="77"/>
                        </a:rPr>
                        <a:t> </a:t>
                      </a:r>
                      <a:r>
                        <a:rPr lang="en-US" sz="2600" baseline="0" dirty="0" err="1">
                          <a:latin typeface="Tw Cen MT" panose="020B0602020104020603" pitchFamily="34" charset="77"/>
                        </a:rPr>
                        <a:t>Pijaus</a:t>
                      </a:r>
                      <a:r>
                        <a:rPr lang="en-US" sz="2600" baseline="0" dirty="0">
                          <a:latin typeface="Tw Cen MT" panose="020B0602020104020603" pitchFamily="34" charset="77"/>
                        </a:rPr>
                        <a:t> X </a:t>
                      </a:r>
                      <a:r>
                        <a:rPr lang="en-US" sz="2600" baseline="0" dirty="0" err="1">
                          <a:latin typeface="Tw Cen MT" panose="020B0602020104020603" pitchFamily="34" charset="77"/>
                        </a:rPr>
                        <a:t>kunigų</a:t>
                      </a:r>
                      <a:r>
                        <a:rPr lang="en-US" sz="2600" baseline="0" dirty="0">
                          <a:latin typeface="Tw Cen MT" panose="020B0602020104020603" pitchFamily="34" charset="77"/>
                        </a:rPr>
                        <a:t> </a:t>
                      </a:r>
                      <a:r>
                        <a:rPr lang="en-US" sz="2600" baseline="0" dirty="0" err="1">
                          <a:latin typeface="Tw Cen MT" panose="020B0602020104020603" pitchFamily="34" charset="77"/>
                        </a:rPr>
                        <a:t>brolija</a:t>
                      </a:r>
                      <a:r>
                        <a:rPr lang="en-US" sz="2600" baseline="0" dirty="0">
                          <a:latin typeface="Tw Cen MT" panose="020B0602020104020603" pitchFamily="34" charset="77"/>
                        </a:rPr>
                        <a:t> (2006–2007)</a:t>
                      </a:r>
                    </a:p>
                    <a:p>
                      <a:pPr marL="285750" indent="-285750">
                        <a:lnSpc>
                          <a:spcPct val="150000"/>
                        </a:lnSpc>
                        <a:buFont typeface="Arial" charset="0"/>
                        <a:buChar char="•"/>
                      </a:pPr>
                      <a:r>
                        <a:rPr lang="en-US" sz="2600" baseline="0" dirty="0">
                          <a:latin typeface="Tw Cen MT" panose="020B0602020104020603" pitchFamily="34" charset="77"/>
                        </a:rPr>
                        <a:t>Vilniaus </a:t>
                      </a:r>
                      <a:r>
                        <a:rPr lang="en-US" sz="2600" baseline="0" dirty="0" err="1">
                          <a:latin typeface="Tw Cen MT" panose="020B0602020104020603" pitchFamily="34" charset="77"/>
                        </a:rPr>
                        <a:t>Bernardinų</a:t>
                      </a:r>
                      <a:r>
                        <a:rPr lang="en-US" sz="2600" baseline="0" dirty="0">
                          <a:latin typeface="Tw Cen MT" panose="020B0602020104020603" pitchFamily="34" charset="77"/>
                        </a:rPr>
                        <a:t> </a:t>
                      </a:r>
                      <a:r>
                        <a:rPr lang="en-US" sz="2600" baseline="0" dirty="0" err="1">
                          <a:latin typeface="Tw Cen MT" panose="020B0602020104020603" pitchFamily="34" charset="77"/>
                        </a:rPr>
                        <a:t>bažnyčios</a:t>
                      </a:r>
                      <a:r>
                        <a:rPr lang="en-US" sz="2600" baseline="0" dirty="0">
                          <a:latin typeface="Tw Cen MT" panose="020B0602020104020603" pitchFamily="34" charset="77"/>
                        </a:rPr>
                        <a:t> </a:t>
                      </a:r>
                      <a:r>
                        <a:rPr lang="en-US" sz="2600" baseline="0" dirty="0" err="1">
                          <a:latin typeface="Tw Cen MT" panose="020B0602020104020603" pitchFamily="34" charset="77"/>
                        </a:rPr>
                        <a:t>giedojimo</a:t>
                      </a:r>
                      <a:r>
                        <a:rPr lang="en-US" sz="2600" baseline="0" dirty="0">
                          <a:latin typeface="Tw Cen MT" panose="020B0602020104020603" pitchFamily="34" charset="77"/>
                        </a:rPr>
                        <a:t> </a:t>
                      </a:r>
                      <a:r>
                        <a:rPr lang="en-US" sz="2600" baseline="0" dirty="0" err="1">
                          <a:latin typeface="Tw Cen MT" panose="020B0602020104020603" pitchFamily="34" charset="77"/>
                        </a:rPr>
                        <a:t>mokykla</a:t>
                      </a:r>
                      <a:r>
                        <a:rPr lang="en-US" sz="2600" baseline="0" dirty="0">
                          <a:latin typeface="Tw Cen MT" panose="020B0602020104020603" pitchFamily="34" charset="77"/>
                        </a:rPr>
                        <a:t> (2008–2012)</a:t>
                      </a:r>
                    </a:p>
                    <a:p>
                      <a:pPr marL="285750" indent="-285750">
                        <a:lnSpc>
                          <a:spcPct val="150000"/>
                        </a:lnSpc>
                        <a:buFont typeface="Arial" charset="0"/>
                        <a:buChar char="•"/>
                      </a:pPr>
                      <a:r>
                        <a:rPr lang="en-US" sz="2600" baseline="0" dirty="0" err="1">
                          <a:latin typeface="Tw Cen MT" panose="020B0602020104020603" pitchFamily="34" charset="77"/>
                        </a:rPr>
                        <a:t>Vilniaus</a:t>
                      </a:r>
                      <a:r>
                        <a:rPr lang="en-US" sz="2600" baseline="0" dirty="0">
                          <a:latin typeface="Tw Cen MT" panose="020B0602020104020603" pitchFamily="34" charset="77"/>
                        </a:rPr>
                        <a:t> </a:t>
                      </a:r>
                      <a:r>
                        <a:rPr lang="en-US" sz="2600" baseline="0" dirty="0" err="1">
                          <a:latin typeface="Tw Cen MT" panose="020B0602020104020603" pitchFamily="34" charset="77"/>
                        </a:rPr>
                        <a:t>Šv</a:t>
                      </a:r>
                      <a:r>
                        <a:rPr lang="en-US" sz="2600" baseline="0" dirty="0">
                          <a:latin typeface="Tw Cen MT" panose="020B0602020104020603" pitchFamily="34" charset="77"/>
                        </a:rPr>
                        <a:t>. </a:t>
                      </a:r>
                      <a:r>
                        <a:rPr lang="en-US" sz="2600" baseline="0" dirty="0" err="1">
                          <a:latin typeface="Tw Cen MT" panose="020B0602020104020603" pitchFamily="34" charset="77"/>
                        </a:rPr>
                        <a:t>Kazimiero</a:t>
                      </a:r>
                      <a:r>
                        <a:rPr lang="en-US" sz="2600" baseline="0" dirty="0">
                          <a:latin typeface="Tw Cen MT" panose="020B0602020104020603" pitchFamily="34" charset="77"/>
                        </a:rPr>
                        <a:t> </a:t>
                      </a:r>
                      <a:r>
                        <a:rPr lang="en-US" sz="2600" baseline="0" dirty="0" err="1">
                          <a:latin typeface="Tw Cen MT" panose="020B0602020104020603" pitchFamily="34" charset="77"/>
                        </a:rPr>
                        <a:t>bažnyčia</a:t>
                      </a:r>
                      <a:r>
                        <a:rPr lang="en-US" sz="2600" baseline="0" dirty="0">
                          <a:latin typeface="Tw Cen MT" panose="020B0602020104020603" pitchFamily="34" charset="77"/>
                        </a:rPr>
                        <a:t> (2011–2012)</a:t>
                      </a:r>
                    </a:p>
                    <a:p>
                      <a:pPr marL="285750" indent="-285750">
                        <a:lnSpc>
                          <a:spcPct val="150000"/>
                        </a:lnSpc>
                        <a:buFont typeface="Arial" charset="0"/>
                        <a:buChar char="•"/>
                      </a:pPr>
                      <a:r>
                        <a:rPr lang="en-US" sz="2600" baseline="0" dirty="0" err="1">
                          <a:latin typeface="Tw Cen MT" panose="020B0602020104020603" pitchFamily="34" charset="77"/>
                        </a:rPr>
                        <a:t>Vilniaus</a:t>
                      </a:r>
                      <a:r>
                        <a:rPr lang="en-US" sz="2600" baseline="0" dirty="0">
                          <a:latin typeface="Tw Cen MT" panose="020B0602020104020603" pitchFamily="34" charset="77"/>
                        </a:rPr>
                        <a:t> Pal. J. </a:t>
                      </a:r>
                      <a:r>
                        <a:rPr lang="en-US" sz="2600" baseline="0" dirty="0" err="1">
                          <a:latin typeface="Tw Cen MT" panose="020B0602020104020603" pitchFamily="34" charset="77"/>
                        </a:rPr>
                        <a:t>Matulaičio</a:t>
                      </a:r>
                      <a:r>
                        <a:rPr lang="en-US" sz="2600" baseline="0" dirty="0">
                          <a:latin typeface="Tw Cen MT" panose="020B0602020104020603" pitchFamily="34" charset="77"/>
                        </a:rPr>
                        <a:t> </a:t>
                      </a:r>
                      <a:r>
                        <a:rPr lang="en-US" sz="2600" baseline="0" dirty="0" err="1">
                          <a:latin typeface="Tw Cen MT" panose="020B0602020104020603" pitchFamily="34" charset="77"/>
                        </a:rPr>
                        <a:t>bažnyčia</a:t>
                      </a:r>
                      <a:r>
                        <a:rPr lang="en-US" sz="2600" baseline="0" dirty="0">
                          <a:latin typeface="Tw Cen MT" panose="020B0602020104020603" pitchFamily="34" charset="77"/>
                        </a:rPr>
                        <a:t> (2013–2015)</a:t>
                      </a:r>
                    </a:p>
                    <a:p>
                      <a:pPr marL="285750" indent="-285750">
                        <a:lnSpc>
                          <a:spcPct val="150000"/>
                        </a:lnSpc>
                        <a:buFont typeface="Arial" charset="0"/>
                        <a:buChar char="•"/>
                      </a:pPr>
                      <a:r>
                        <a:rPr lang="en-US" sz="2600" baseline="0" dirty="0" err="1">
                          <a:latin typeface="Tw Cen MT" panose="020B0602020104020603" pitchFamily="34" charset="77"/>
                        </a:rPr>
                        <a:t>Magistro</a:t>
                      </a:r>
                      <a:r>
                        <a:rPr lang="en-US" sz="2600" baseline="0" dirty="0">
                          <a:latin typeface="Tw Cen MT" panose="020B0602020104020603" pitchFamily="34" charset="77"/>
                        </a:rPr>
                        <a:t> </a:t>
                      </a:r>
                      <a:r>
                        <a:rPr lang="en-US" sz="2600" baseline="0" dirty="0" err="1">
                          <a:latin typeface="Tw Cen MT" panose="020B0602020104020603" pitchFamily="34" charset="77"/>
                        </a:rPr>
                        <a:t>tiriamasis</a:t>
                      </a:r>
                      <a:r>
                        <a:rPr lang="en-US" sz="2600" baseline="0" dirty="0">
                          <a:latin typeface="Tw Cen MT" panose="020B0602020104020603" pitchFamily="34" charset="77"/>
                        </a:rPr>
                        <a:t> </a:t>
                      </a:r>
                      <a:r>
                        <a:rPr lang="en-US" sz="2600" baseline="0" dirty="0" err="1">
                          <a:latin typeface="Tw Cen MT" panose="020B0602020104020603" pitchFamily="34" charset="77"/>
                        </a:rPr>
                        <a:t>darbas</a:t>
                      </a:r>
                      <a:r>
                        <a:rPr lang="en-US" sz="2600" baseline="0" dirty="0">
                          <a:latin typeface="Tw Cen MT" panose="020B0602020104020603" pitchFamily="34" charset="77"/>
                        </a:rPr>
                        <a:t> (2013–2014)</a:t>
                      </a:r>
                      <a:endParaRPr lang="en-US" dirty="0">
                        <a:latin typeface="Tw Cen MT" panose="020B0602020104020603" pitchFamily="34" charset="77"/>
                      </a:endParaRPr>
                    </a:p>
                  </a:txBody>
                  <a:tcPr/>
                </a:tc>
                <a:tc>
                  <a:txBody>
                    <a:bodyPr/>
                    <a:lstStyle/>
                    <a:p>
                      <a:pPr marL="342900" indent="-342900">
                        <a:lnSpc>
                          <a:spcPct val="150000"/>
                        </a:lnSpc>
                        <a:buFont typeface="Arial" panose="020B0604020202020204" pitchFamily="34" charset="0"/>
                        <a:buChar char="•"/>
                      </a:pPr>
                      <a:r>
                        <a:rPr lang="en-US" sz="2400" dirty="0">
                          <a:latin typeface="Tw Cen MT" panose="020B0602020104020603" pitchFamily="34" charset="77"/>
                        </a:rPr>
                        <a:t>„</a:t>
                      </a:r>
                      <a:r>
                        <a:rPr lang="en-US" sz="2400" dirty="0" err="1">
                          <a:latin typeface="Tw Cen MT" panose="020B0602020104020603" pitchFamily="34" charset="77"/>
                        </a:rPr>
                        <a:t>Choras</a:t>
                      </a:r>
                      <a:r>
                        <a:rPr lang="en-US" sz="2400" dirty="0">
                          <a:latin typeface="Tw Cen MT" panose="020B0602020104020603" pitchFamily="34" charset="77"/>
                        </a:rPr>
                        <a:t> </a:t>
                      </a:r>
                      <a:r>
                        <a:rPr lang="en-US" sz="2400" dirty="0" err="1">
                          <a:latin typeface="Tw Cen MT" panose="020B0602020104020603" pitchFamily="34" charset="77"/>
                        </a:rPr>
                        <a:t>Katalikų</a:t>
                      </a:r>
                      <a:r>
                        <a:rPr lang="en-US" sz="2400" baseline="0" dirty="0">
                          <a:latin typeface="Tw Cen MT" panose="020B0602020104020603" pitchFamily="34" charset="77"/>
                        </a:rPr>
                        <a:t> </a:t>
                      </a:r>
                      <a:r>
                        <a:rPr lang="en-US" sz="2400" baseline="0" dirty="0" err="1">
                          <a:latin typeface="Tw Cen MT" panose="020B0602020104020603" pitchFamily="34" charset="77"/>
                        </a:rPr>
                        <a:t>Bažnyčios</a:t>
                      </a:r>
                      <a:r>
                        <a:rPr lang="en-US" sz="2400" baseline="0" dirty="0">
                          <a:latin typeface="Tw Cen MT" panose="020B0602020104020603" pitchFamily="34" charset="77"/>
                        </a:rPr>
                        <a:t> </a:t>
                      </a:r>
                      <a:r>
                        <a:rPr lang="en-US" sz="2400" baseline="0" dirty="0" err="1">
                          <a:latin typeface="Tw Cen MT" panose="020B0602020104020603" pitchFamily="34" charset="77"/>
                        </a:rPr>
                        <a:t>liturgijoje</a:t>
                      </a:r>
                      <a:r>
                        <a:rPr lang="en-US" sz="2400" baseline="0" dirty="0">
                          <a:latin typeface="Tw Cen MT" panose="020B0602020104020603" pitchFamily="34" charset="77"/>
                        </a:rPr>
                        <a:t> </a:t>
                      </a:r>
                      <a:r>
                        <a:rPr lang="en-US" sz="2400" baseline="0" dirty="0" err="1">
                          <a:latin typeface="Tw Cen MT" panose="020B0602020104020603" pitchFamily="34" charset="77"/>
                        </a:rPr>
                        <a:t>ir</a:t>
                      </a:r>
                      <a:r>
                        <a:rPr lang="en-US" sz="2400" baseline="0" dirty="0">
                          <a:latin typeface="Tw Cen MT" panose="020B0602020104020603" pitchFamily="34" charset="77"/>
                        </a:rPr>
                        <a:t> </a:t>
                      </a:r>
                      <a:r>
                        <a:rPr lang="en-US" sz="2400" baseline="0" dirty="0" err="1">
                          <a:latin typeface="Tw Cen MT" panose="020B0602020104020603" pitchFamily="34" charset="77"/>
                        </a:rPr>
                        <a:t>lietuvių</a:t>
                      </a:r>
                      <a:r>
                        <a:rPr lang="en-US" sz="2400" baseline="0" dirty="0">
                          <a:latin typeface="Tw Cen MT" panose="020B0602020104020603" pitchFamily="34" charset="77"/>
                        </a:rPr>
                        <a:t> </a:t>
                      </a:r>
                      <a:r>
                        <a:rPr lang="en-US" sz="2400" baseline="0" dirty="0" err="1">
                          <a:latin typeface="Tw Cen MT" panose="020B0602020104020603" pitchFamily="34" charset="77"/>
                        </a:rPr>
                        <a:t>chorvedžių</a:t>
                      </a:r>
                      <a:r>
                        <a:rPr lang="en-US" sz="2400" baseline="0" dirty="0">
                          <a:latin typeface="Tw Cen MT" panose="020B0602020104020603" pitchFamily="34" charset="77"/>
                        </a:rPr>
                        <a:t> </a:t>
                      </a:r>
                      <a:r>
                        <a:rPr lang="en-US" sz="2400" baseline="0" dirty="0" err="1">
                          <a:latin typeface="Tw Cen MT" panose="020B0602020104020603" pitchFamily="34" charset="77"/>
                        </a:rPr>
                        <a:t>kūryba</a:t>
                      </a:r>
                      <a:r>
                        <a:rPr lang="en-US" sz="2400" baseline="0" dirty="0">
                          <a:latin typeface="Tw Cen MT" panose="020B0602020104020603" pitchFamily="34" charset="77"/>
                        </a:rPr>
                        <a:t> 1990–2015 </a:t>
                      </a:r>
                      <a:r>
                        <a:rPr lang="en-US" sz="2400" baseline="0" dirty="0" err="1">
                          <a:latin typeface="Tw Cen MT" panose="020B0602020104020603" pitchFamily="34" charset="77"/>
                        </a:rPr>
                        <a:t>metais</a:t>
                      </a:r>
                      <a:r>
                        <a:rPr lang="en-US" sz="2400" baseline="0" dirty="0">
                          <a:latin typeface="Tw Cen MT" panose="020B0602020104020603" pitchFamily="34" charset="77"/>
                        </a:rPr>
                        <a:t>“ (2014)</a:t>
                      </a:r>
                    </a:p>
                    <a:p>
                      <a:pPr marL="342900" indent="-342900">
                        <a:lnSpc>
                          <a:spcPct val="150000"/>
                        </a:lnSpc>
                        <a:buFont typeface="Arial" panose="020B0604020202020204" pitchFamily="34" charset="0"/>
                        <a:buChar char="•"/>
                      </a:pPr>
                      <a:endParaRPr lang="en-US" sz="2400" baseline="0" dirty="0">
                        <a:latin typeface="Tw Cen MT" panose="020B0602020104020603" pitchFamily="34" charset="77"/>
                      </a:endParaRPr>
                    </a:p>
                    <a:p>
                      <a:pPr marL="342900" indent="-342900">
                        <a:lnSpc>
                          <a:spcPct val="150000"/>
                        </a:lnSpc>
                        <a:buFont typeface="Arial" panose="020B0604020202020204" pitchFamily="34" charset="0"/>
                        <a:buChar char="•"/>
                      </a:pPr>
                      <a:endParaRPr lang="en-US" sz="2400" baseline="0" dirty="0">
                        <a:latin typeface="Tw Cen MT" panose="020B0602020104020603" pitchFamily="34" charset="77"/>
                      </a:endParaRPr>
                    </a:p>
                    <a:p>
                      <a:pPr marL="342900" indent="-342900">
                        <a:lnSpc>
                          <a:spcPct val="150000"/>
                        </a:lnSpc>
                        <a:buFont typeface="Arial" panose="020B0604020202020204" pitchFamily="34" charset="0"/>
                        <a:buChar char="•"/>
                      </a:pPr>
                      <a:r>
                        <a:rPr lang="en-US" sz="2400" baseline="0" dirty="0">
                          <a:latin typeface="Tw Cen MT" panose="020B0602020104020603" pitchFamily="34" charset="77"/>
                        </a:rPr>
                        <a:t>„</a:t>
                      </a:r>
                      <a:r>
                        <a:rPr lang="en-US" sz="2400" baseline="0" dirty="0" err="1">
                          <a:latin typeface="Tw Cen MT" panose="020B0602020104020603" pitchFamily="34" charset="77"/>
                        </a:rPr>
                        <a:t>Choras</a:t>
                      </a:r>
                      <a:r>
                        <a:rPr lang="en-US" sz="2400" baseline="0" dirty="0">
                          <a:latin typeface="Tw Cen MT" panose="020B0602020104020603" pitchFamily="34" charset="77"/>
                        </a:rPr>
                        <a:t> </a:t>
                      </a:r>
                      <a:r>
                        <a:rPr lang="en-US" sz="2400" baseline="0" dirty="0" err="1">
                          <a:latin typeface="Tw Cen MT" panose="020B0602020104020603" pitchFamily="34" charset="77"/>
                        </a:rPr>
                        <a:t>Katalikų</a:t>
                      </a:r>
                      <a:r>
                        <a:rPr lang="en-US" sz="2400" baseline="0" dirty="0">
                          <a:latin typeface="Tw Cen MT" panose="020B0602020104020603" pitchFamily="34" charset="77"/>
                        </a:rPr>
                        <a:t> </a:t>
                      </a:r>
                      <a:r>
                        <a:rPr lang="en-US" sz="2400" baseline="0" dirty="0" err="1">
                          <a:latin typeface="Tw Cen MT" panose="020B0602020104020603" pitchFamily="34" charset="77"/>
                        </a:rPr>
                        <a:t>Bažnyčios</a:t>
                      </a:r>
                      <a:r>
                        <a:rPr lang="en-US" sz="2400" baseline="0" dirty="0">
                          <a:latin typeface="Tw Cen MT" panose="020B0602020104020603" pitchFamily="34" charset="77"/>
                        </a:rPr>
                        <a:t> </a:t>
                      </a:r>
                      <a:r>
                        <a:rPr lang="en-US" sz="2400" baseline="0" dirty="0" err="1">
                          <a:latin typeface="Tw Cen MT" panose="020B0602020104020603" pitchFamily="34" charset="77"/>
                        </a:rPr>
                        <a:t>liturgijoje</a:t>
                      </a:r>
                      <a:r>
                        <a:rPr lang="en-US" sz="2400" baseline="0" dirty="0">
                          <a:latin typeface="Tw Cen MT" panose="020B0602020104020603" pitchFamily="34" charset="77"/>
                        </a:rPr>
                        <a:t>“ (2018)</a:t>
                      </a:r>
                      <a:endParaRPr lang="en-US" sz="2400" dirty="0">
                        <a:latin typeface="Tw Cen MT" panose="020B0602020104020603" pitchFamily="34" charset="77"/>
                      </a:endParaRP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11106374" y="6125508"/>
            <a:ext cx="1317812" cy="523220"/>
          </a:xfrm>
          <a:prstGeom prst="rect">
            <a:avLst/>
          </a:prstGeom>
          <a:noFill/>
        </p:spPr>
        <p:txBody>
          <a:bodyPr wrap="square" rtlCol="0">
            <a:spAutoFit/>
          </a:bodyPr>
          <a:lstStyle/>
          <a:p>
            <a:r>
              <a:rPr lang="en-US" sz="2800" b="1" dirty="0" err="1"/>
              <a:t>P</a:t>
            </a:r>
            <a:r>
              <a:rPr lang="en-US" sz="1400" dirty="0" err="1"/>
              <a:t>raeitis</a:t>
            </a:r>
            <a:endParaRPr lang="en-US" sz="1400" dirty="0"/>
          </a:p>
        </p:txBody>
      </p:sp>
      <p:sp>
        <p:nvSpPr>
          <p:cNvPr id="2" name="Down Arrow 1">
            <a:extLst>
              <a:ext uri="{FF2B5EF4-FFF2-40B4-BE49-F238E27FC236}">
                <a16:creationId xmlns:a16="http://schemas.microsoft.com/office/drawing/2014/main" id="{C83298D3-6A4F-6C4F-80D0-C65F3B3BEB48}"/>
              </a:ext>
            </a:extLst>
          </p:cNvPr>
          <p:cNvSpPr/>
          <p:nvPr/>
        </p:nvSpPr>
        <p:spPr>
          <a:xfrm>
            <a:off x="9235440" y="3238500"/>
            <a:ext cx="304800" cy="381000"/>
          </a:xfrm>
          <a:prstGeom prst="downArrow">
            <a:avLst/>
          </a:prstGeom>
          <a:solidFill>
            <a:srgbClr val="FF00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5378414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4000">
              <a:schemeClr val="bg1">
                <a:alpha val="0"/>
                <a:lumMod val="0"/>
              </a:schemeClr>
            </a:gs>
            <a:gs pos="100000">
              <a:srgbClr val="FF0078"/>
            </a:gs>
            <a:gs pos="100000">
              <a:srgbClr val="FF0078"/>
            </a:gs>
            <a:gs pos="100000">
              <a:schemeClr val="accent6">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218941"/>
            <a:ext cx="10546724" cy="6531976"/>
          </a:xfrm>
          <a:noFill/>
        </p:spPr>
        <p:txBody>
          <a:bodyPr>
            <a:normAutofit fontScale="92500" lnSpcReduction="10000"/>
          </a:bodyPr>
          <a:lstStyle/>
          <a:p>
            <a:pPr marL="0" indent="0" algn="ctr">
              <a:buNone/>
            </a:pPr>
            <a:r>
              <a:rPr lang="en-US" b="1" dirty="0" err="1">
                <a:latin typeface="Tw Cen MT" panose="020B0602020104020603" pitchFamily="34" charset="77"/>
              </a:rPr>
              <a:t>Meno</a:t>
            </a:r>
            <a:r>
              <a:rPr lang="en-US" b="1" dirty="0">
                <a:latin typeface="Tw Cen MT" panose="020B0602020104020603" pitchFamily="34" charset="77"/>
              </a:rPr>
              <a:t> </a:t>
            </a:r>
            <a:r>
              <a:rPr lang="en-US" b="1" dirty="0" err="1">
                <a:latin typeface="Tw Cen MT" panose="020B0602020104020603" pitchFamily="34" charset="77"/>
              </a:rPr>
              <a:t>projekto</a:t>
            </a:r>
            <a:r>
              <a:rPr lang="en-US" b="1" dirty="0">
                <a:latin typeface="Tw Cen MT" panose="020B0602020104020603" pitchFamily="34" charset="77"/>
              </a:rPr>
              <a:t> </a:t>
            </a:r>
            <a:r>
              <a:rPr lang="en-US" b="1" dirty="0" err="1">
                <a:latin typeface="Tw Cen MT" panose="020B0602020104020603" pitchFamily="34" charset="77"/>
              </a:rPr>
              <a:t>kūrybinė</a:t>
            </a:r>
            <a:r>
              <a:rPr lang="en-US" b="1" dirty="0">
                <a:latin typeface="Tw Cen MT" panose="020B0602020104020603" pitchFamily="34" charset="77"/>
              </a:rPr>
              <a:t> </a:t>
            </a:r>
            <a:r>
              <a:rPr lang="en-US" b="1" dirty="0" err="1">
                <a:latin typeface="Tw Cen MT" panose="020B0602020104020603" pitchFamily="34" charset="77"/>
              </a:rPr>
              <a:t>dalis</a:t>
            </a:r>
            <a:r>
              <a:rPr lang="en-US" b="1" dirty="0">
                <a:latin typeface="Tw Cen MT" panose="020B0602020104020603" pitchFamily="34" charset="77"/>
              </a:rPr>
              <a:t>:</a:t>
            </a:r>
          </a:p>
          <a:p>
            <a:pPr marL="514350" indent="-514350">
              <a:buFont typeface="+mj-lt"/>
              <a:buAutoNum type="arabicPeriod"/>
            </a:pPr>
            <a:r>
              <a:rPr lang="en-US" dirty="0" err="1">
                <a:latin typeface="Tw Cen MT" panose="020B0602020104020603" pitchFamily="34" charset="77"/>
              </a:rPr>
              <a:t>Koncertas</a:t>
            </a:r>
            <a:r>
              <a:rPr lang="en-US" dirty="0">
                <a:latin typeface="Tw Cen MT" panose="020B0602020104020603" pitchFamily="34" charset="77"/>
              </a:rPr>
              <a:t> „</a:t>
            </a:r>
            <a:r>
              <a:rPr lang="en-US" dirty="0" err="1">
                <a:latin typeface="Tw Cen MT" panose="020B0602020104020603" pitchFamily="34" charset="77"/>
              </a:rPr>
              <a:t>Tu</a:t>
            </a:r>
            <a:r>
              <a:rPr lang="en-US" dirty="0">
                <a:latin typeface="Tw Cen MT" panose="020B0602020104020603" pitchFamily="34" charset="77"/>
              </a:rPr>
              <a:t> </a:t>
            </a:r>
            <a:r>
              <a:rPr lang="en-US" dirty="0" err="1">
                <a:latin typeface="Tw Cen MT" panose="020B0602020104020603" pitchFamily="34" charset="77"/>
              </a:rPr>
              <a:t>Solus</a:t>
            </a:r>
            <a:r>
              <a:rPr lang="en-US" dirty="0">
                <a:latin typeface="Tw Cen MT" panose="020B0602020104020603" pitchFamily="34" charset="77"/>
              </a:rPr>
              <a:t> Creator“ (XVI–XVII a. </a:t>
            </a:r>
            <a:r>
              <a:rPr lang="en-US" dirty="0" err="1">
                <a:latin typeface="Tw Cen MT" panose="020B0602020104020603" pitchFamily="34" charset="77"/>
              </a:rPr>
              <a:t>religiniai</a:t>
            </a:r>
            <a:r>
              <a:rPr lang="en-US" dirty="0">
                <a:latin typeface="Tw Cen MT" panose="020B0602020104020603" pitchFamily="34" charset="77"/>
              </a:rPr>
              <a:t> </a:t>
            </a:r>
            <a:r>
              <a:rPr lang="en-US" dirty="0" err="1">
                <a:latin typeface="Tw Cen MT" panose="020B0602020104020603" pitchFamily="34" charset="77"/>
              </a:rPr>
              <a:t>opusai</a:t>
            </a:r>
            <a:r>
              <a:rPr lang="en-US" dirty="0">
                <a:latin typeface="Tw Cen MT" panose="020B0602020104020603" pitchFamily="34" charset="77"/>
              </a:rPr>
              <a:t>; </a:t>
            </a:r>
            <a:r>
              <a:rPr lang="en-US" dirty="0" err="1">
                <a:latin typeface="Tw Cen MT" panose="020B0602020104020603" pitchFamily="34" charset="77"/>
              </a:rPr>
              <a:t>Valstybinis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„Vilnius“);</a:t>
            </a:r>
          </a:p>
          <a:p>
            <a:pPr marL="514350" indent="-514350">
              <a:buFont typeface="+mj-lt"/>
              <a:buAutoNum type="arabicPeriod"/>
            </a:pPr>
            <a:r>
              <a:rPr lang="en-US" dirty="0">
                <a:latin typeface="Tw Cen MT" panose="020B0602020104020603" pitchFamily="34" charset="77"/>
              </a:rPr>
              <a:t>J. S. </a:t>
            </a:r>
            <a:r>
              <a:rPr lang="en-US" dirty="0" err="1">
                <a:latin typeface="Tw Cen MT" panose="020B0602020104020603" pitchFamily="34" charset="77"/>
              </a:rPr>
              <a:t>Bacho</a:t>
            </a:r>
            <a:r>
              <a:rPr lang="en-US" dirty="0">
                <a:latin typeface="Tw Cen MT" panose="020B0602020104020603" pitchFamily="34" charset="77"/>
              </a:rPr>
              <a:t> </a:t>
            </a:r>
            <a:r>
              <a:rPr lang="en-US" dirty="0" err="1">
                <a:latin typeface="Tw Cen MT" panose="020B0602020104020603" pitchFamily="34" charset="77"/>
              </a:rPr>
              <a:t>ir</a:t>
            </a:r>
            <a:r>
              <a:rPr lang="en-US" dirty="0">
                <a:latin typeface="Tw Cen MT" panose="020B0602020104020603" pitchFamily="34" charset="77"/>
              </a:rPr>
              <a:t> jo </a:t>
            </a:r>
            <a:r>
              <a:rPr lang="en-US" dirty="0" err="1">
                <a:latin typeface="Tw Cen MT" panose="020B0602020104020603" pitchFamily="34" charset="77"/>
              </a:rPr>
              <a:t>giminaičių</a:t>
            </a:r>
            <a:r>
              <a:rPr lang="en-US" dirty="0">
                <a:latin typeface="Tw Cen MT" panose="020B0602020104020603" pitchFamily="34" charset="77"/>
              </a:rPr>
              <a:t> </a:t>
            </a:r>
            <a:r>
              <a:rPr lang="en-US" dirty="0" err="1">
                <a:latin typeface="Tw Cen MT" panose="020B0602020104020603" pitchFamily="34" charset="77"/>
              </a:rPr>
              <a:t>motetai</a:t>
            </a:r>
            <a:r>
              <a:rPr lang="en-US" dirty="0">
                <a:latin typeface="Tw Cen MT" panose="020B0602020104020603" pitchFamily="34" charset="77"/>
              </a:rPr>
              <a:t> (</a:t>
            </a:r>
            <a:r>
              <a:rPr lang="en-US" dirty="0" err="1">
                <a:latin typeface="Tw Cen MT" panose="020B0602020104020603" pitchFamily="34" charset="77"/>
              </a:rPr>
              <a:t>Valstybinis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„Vilnius“); </a:t>
            </a:r>
            <a:r>
              <a:rPr lang="en-US" dirty="0">
                <a:latin typeface="Tw Cen MT" panose="020B0602020104020603" pitchFamily="34" charset="77"/>
                <a:hlinkClick r:id="rId2"/>
              </a:rPr>
              <a:t>https://youtu.be/5YiGUUQtHAc</a:t>
            </a:r>
            <a:endParaRPr lang="en-US" dirty="0">
              <a:latin typeface="Tw Cen MT" panose="020B0602020104020603" pitchFamily="34" charset="77"/>
            </a:endParaRPr>
          </a:p>
          <a:p>
            <a:pPr marL="514350" indent="-514350">
              <a:buFont typeface="+mj-lt"/>
              <a:buAutoNum type="arabicPeriod"/>
            </a:pPr>
            <a:r>
              <a:rPr lang="en-US" dirty="0" err="1">
                <a:latin typeface="Tw Cen MT" panose="020B0602020104020603" pitchFamily="34" charset="77"/>
              </a:rPr>
              <a:t>Romantizmo</a:t>
            </a:r>
            <a:r>
              <a:rPr lang="en-US" dirty="0">
                <a:latin typeface="Tw Cen MT" panose="020B0602020104020603" pitchFamily="34" charset="77"/>
              </a:rPr>
              <a:t> </a:t>
            </a:r>
            <a:r>
              <a:rPr lang="en-US" dirty="0" err="1">
                <a:latin typeface="Tw Cen MT" panose="020B0602020104020603" pitchFamily="34" charset="77"/>
              </a:rPr>
              <a:t>kompozitorių</a:t>
            </a:r>
            <a:r>
              <a:rPr lang="en-US" dirty="0">
                <a:latin typeface="Tw Cen MT" panose="020B0602020104020603" pitchFamily="34" charset="77"/>
              </a:rPr>
              <a:t> (J. </a:t>
            </a:r>
            <a:r>
              <a:rPr lang="en-US" dirty="0" err="1">
                <a:latin typeface="Tw Cen MT" panose="020B0602020104020603" pitchFamily="34" charset="77"/>
              </a:rPr>
              <a:t>Brahmso</a:t>
            </a:r>
            <a:r>
              <a:rPr lang="en-US" dirty="0">
                <a:latin typeface="Tw Cen MT" panose="020B0602020104020603" pitchFamily="34" charset="77"/>
              </a:rPr>
              <a:t>, F. </a:t>
            </a:r>
            <a:r>
              <a:rPr lang="en-US" dirty="0" err="1">
                <a:latin typeface="Tw Cen MT" panose="020B0602020104020603" pitchFamily="34" charset="77"/>
              </a:rPr>
              <a:t>Mendelssohno</a:t>
            </a:r>
            <a:r>
              <a:rPr lang="en-US" dirty="0">
                <a:latin typeface="Tw Cen MT" panose="020B0602020104020603" pitchFamily="34" charset="77"/>
              </a:rPr>
              <a:t>, A. </a:t>
            </a:r>
            <a:r>
              <a:rPr lang="en-US" dirty="0" err="1">
                <a:latin typeface="Tw Cen MT" panose="020B0602020104020603" pitchFamily="34" charset="77"/>
              </a:rPr>
              <a:t>Brucknerio</a:t>
            </a:r>
            <a:r>
              <a:rPr lang="en-US" dirty="0">
                <a:latin typeface="Tw Cen MT" panose="020B0602020104020603" pitchFamily="34" charset="77"/>
              </a:rPr>
              <a:t>, M. </a:t>
            </a:r>
            <a:r>
              <a:rPr lang="en-US" dirty="0" err="1">
                <a:latin typeface="Tw Cen MT" panose="020B0602020104020603" pitchFamily="34" charset="77"/>
              </a:rPr>
              <a:t>Regerio</a:t>
            </a:r>
            <a:r>
              <a:rPr lang="en-US" dirty="0">
                <a:latin typeface="Tw Cen MT" panose="020B0602020104020603" pitchFamily="34" charset="77"/>
              </a:rPr>
              <a:t>, H. </a:t>
            </a:r>
            <a:r>
              <a:rPr lang="en-US" dirty="0" err="1">
                <a:latin typeface="Tw Cen MT" panose="020B0602020104020603" pitchFamily="34" charset="77"/>
              </a:rPr>
              <a:t>Wolfo</a:t>
            </a:r>
            <a:r>
              <a:rPr lang="en-US" dirty="0">
                <a:latin typeface="Tw Cen MT" panose="020B0602020104020603" pitchFamily="34" charset="77"/>
              </a:rPr>
              <a:t>) </a:t>
            </a:r>
            <a:r>
              <a:rPr lang="en-US" dirty="0" err="1">
                <a:latin typeface="Tw Cen MT" panose="020B0602020104020603" pitchFamily="34" charset="77"/>
              </a:rPr>
              <a:t>opusai</a:t>
            </a:r>
            <a:r>
              <a:rPr lang="en-US" dirty="0">
                <a:latin typeface="Tw Cen MT" panose="020B0602020104020603" pitchFamily="34" charset="77"/>
              </a:rPr>
              <a:t> (</a:t>
            </a:r>
            <a:r>
              <a:rPr lang="en-US" dirty="0" err="1">
                <a:latin typeface="Tw Cen MT" panose="020B0602020104020603" pitchFamily="34" charset="77"/>
              </a:rPr>
              <a:t>Valstybinis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„Vilnius“);</a:t>
            </a:r>
          </a:p>
          <a:p>
            <a:pPr marL="514350" indent="-514350">
              <a:buFont typeface="+mj-lt"/>
              <a:buAutoNum type="arabicPeriod"/>
            </a:pPr>
            <a:r>
              <a:rPr lang="en-US" dirty="0" err="1">
                <a:latin typeface="Tw Cen MT" panose="020B0602020104020603" pitchFamily="34" charset="77"/>
              </a:rPr>
              <a:t>Rusų</a:t>
            </a:r>
            <a:r>
              <a:rPr lang="en-US" dirty="0">
                <a:latin typeface="Tw Cen MT" panose="020B0602020104020603" pitchFamily="34" charset="77"/>
              </a:rPr>
              <a:t> </a:t>
            </a:r>
            <a:r>
              <a:rPr lang="en-US" dirty="0" err="1">
                <a:latin typeface="Tw Cen MT" panose="020B0602020104020603" pitchFamily="34" charset="77"/>
              </a:rPr>
              <a:t>ortodoksų</a:t>
            </a:r>
            <a:r>
              <a:rPr lang="en-US" dirty="0">
                <a:latin typeface="Tw Cen MT" panose="020B0602020104020603" pitchFamily="34" charset="77"/>
              </a:rPr>
              <a:t> (A. </a:t>
            </a:r>
            <a:r>
              <a:rPr lang="en-US" dirty="0" err="1">
                <a:latin typeface="Tw Cen MT" panose="020B0602020104020603" pitchFamily="34" charset="77"/>
              </a:rPr>
              <a:t>Archangelskij</a:t>
            </a:r>
            <a:r>
              <a:rPr lang="en-US" dirty="0">
                <a:latin typeface="Tw Cen MT" panose="020B0602020104020603" pitchFamily="34" charset="77"/>
              </a:rPr>
              <a:t>, D. </a:t>
            </a:r>
            <a:r>
              <a:rPr lang="en-US" dirty="0" err="1">
                <a:latin typeface="Tw Cen MT" panose="020B0602020104020603" pitchFamily="34" charset="77"/>
              </a:rPr>
              <a:t>Bortniansky</a:t>
            </a:r>
            <a:r>
              <a:rPr lang="en-US" dirty="0">
                <a:latin typeface="Tw Cen MT" panose="020B0602020104020603" pitchFamily="34" charset="77"/>
              </a:rPr>
              <a:t>, P. </a:t>
            </a:r>
            <a:r>
              <a:rPr lang="en-US" dirty="0" err="1">
                <a:latin typeface="Tw Cen MT" panose="020B0602020104020603" pitchFamily="34" charset="77"/>
              </a:rPr>
              <a:t>Chesnokov</a:t>
            </a:r>
            <a:r>
              <a:rPr lang="en-US" dirty="0">
                <a:latin typeface="Tw Cen MT" panose="020B0602020104020603" pitchFamily="34" charset="77"/>
              </a:rPr>
              <a:t> </a:t>
            </a:r>
            <a:r>
              <a:rPr lang="en-US" dirty="0" err="1">
                <a:latin typeface="Tw Cen MT" panose="020B0602020104020603" pitchFamily="34" charset="77"/>
              </a:rPr>
              <a:t>ir</a:t>
            </a:r>
            <a:r>
              <a:rPr lang="en-US" dirty="0">
                <a:latin typeface="Tw Cen MT" panose="020B0602020104020603" pitchFamily="34" charset="77"/>
              </a:rPr>
              <a:t> kt.) </a:t>
            </a:r>
            <a:r>
              <a:rPr lang="en-US" dirty="0" err="1">
                <a:latin typeface="Tw Cen MT" panose="020B0602020104020603" pitchFamily="34" charset="77"/>
              </a:rPr>
              <a:t>kūriniai</a:t>
            </a:r>
            <a:r>
              <a:rPr lang="en-US" dirty="0">
                <a:latin typeface="Tw Cen MT" panose="020B0602020104020603" pitchFamily="34" charset="77"/>
              </a:rPr>
              <a:t> (</a:t>
            </a:r>
            <a:r>
              <a:rPr lang="en-US" dirty="0" err="1">
                <a:latin typeface="Tw Cen MT" panose="020B0602020104020603" pitchFamily="34" charset="77"/>
              </a:rPr>
              <a:t>Valstybinis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„Vilnius“);</a:t>
            </a:r>
          </a:p>
          <a:p>
            <a:pPr marL="514350" indent="-514350">
              <a:buFont typeface="+mj-lt"/>
              <a:buAutoNum type="arabicPeriod"/>
            </a:pPr>
            <a:r>
              <a:rPr lang="en-US" dirty="0" err="1">
                <a:latin typeface="Tw Cen MT" panose="020B0602020104020603" pitchFamily="34" charset="77"/>
              </a:rPr>
              <a:t>Koncertas</a:t>
            </a:r>
            <a:r>
              <a:rPr lang="en-US" dirty="0">
                <a:latin typeface="Tw Cen MT" panose="020B0602020104020603" pitchFamily="34" charset="77"/>
              </a:rPr>
              <a:t> „</a:t>
            </a:r>
            <a:r>
              <a:rPr lang="en-US" dirty="0" err="1">
                <a:latin typeface="Tw Cen MT" panose="020B0602020104020603" pitchFamily="34" charset="77"/>
              </a:rPr>
              <a:t>Ubi</a:t>
            </a:r>
            <a:r>
              <a:rPr lang="en-US" dirty="0">
                <a:latin typeface="Tw Cen MT" panose="020B0602020104020603" pitchFamily="34" charset="77"/>
              </a:rPr>
              <a:t> caritas et </a:t>
            </a:r>
            <a:r>
              <a:rPr lang="en-US" dirty="0" err="1">
                <a:latin typeface="Tw Cen MT" panose="020B0602020104020603" pitchFamily="34" charset="77"/>
              </a:rPr>
              <a:t>amor</a:t>
            </a:r>
            <a:r>
              <a:rPr lang="en-US" dirty="0">
                <a:latin typeface="Tw Cen MT" panose="020B0602020104020603" pitchFamily="34" charset="77"/>
              </a:rPr>
              <a:t>“(F. </a:t>
            </a:r>
            <a:r>
              <a:rPr lang="en-US" dirty="0" err="1">
                <a:latin typeface="Tw Cen MT" panose="020B0602020104020603" pitchFamily="34" charset="77"/>
              </a:rPr>
              <a:t>Poulenc’o</a:t>
            </a:r>
            <a:r>
              <a:rPr lang="en-US" dirty="0">
                <a:latin typeface="Tw Cen MT" panose="020B0602020104020603" pitchFamily="34" charset="77"/>
              </a:rPr>
              <a:t>, I. </a:t>
            </a:r>
            <a:r>
              <a:rPr lang="en-US" dirty="0" err="1">
                <a:latin typeface="Tw Cen MT" panose="020B0602020104020603" pitchFamily="34" charset="77"/>
              </a:rPr>
              <a:t>Stravinskio</a:t>
            </a:r>
            <a:r>
              <a:rPr lang="en-US" dirty="0">
                <a:latin typeface="Tw Cen MT" panose="020B0602020104020603" pitchFamily="34" charset="77"/>
              </a:rPr>
              <a:t>, M. </a:t>
            </a:r>
            <a:r>
              <a:rPr lang="en-US" dirty="0" err="1">
                <a:latin typeface="Tw Cen MT" panose="020B0602020104020603" pitchFamily="34" charset="77"/>
              </a:rPr>
              <a:t>Durufle</a:t>
            </a:r>
            <a:r>
              <a:rPr lang="en-US" dirty="0">
                <a:latin typeface="Tw Cen MT" panose="020B0602020104020603" pitchFamily="34" charset="77"/>
              </a:rPr>
              <a:t>, O. </a:t>
            </a:r>
            <a:r>
              <a:rPr lang="en-US" dirty="0" err="1">
                <a:latin typeface="Tw Cen MT" panose="020B0602020104020603" pitchFamily="34" charset="77"/>
              </a:rPr>
              <a:t>Messiaeno</a:t>
            </a:r>
            <a:r>
              <a:rPr lang="en-US" dirty="0">
                <a:latin typeface="Tw Cen MT" panose="020B0602020104020603" pitchFamily="34" charset="77"/>
              </a:rPr>
              <a:t> </a:t>
            </a:r>
            <a:r>
              <a:rPr lang="en-US" dirty="0" err="1">
                <a:latin typeface="Tw Cen MT" panose="020B0602020104020603" pitchFamily="34" charset="77"/>
              </a:rPr>
              <a:t>opusai</a:t>
            </a:r>
            <a:r>
              <a:rPr lang="en-US" dirty="0">
                <a:latin typeface="Tw Cen MT" panose="020B0602020104020603" pitchFamily="34" charset="77"/>
              </a:rPr>
              <a:t>; </a:t>
            </a:r>
            <a:r>
              <a:rPr lang="en-US" dirty="0" err="1">
                <a:latin typeface="Tw Cen MT" panose="020B0602020104020603" pitchFamily="34" charset="77"/>
              </a:rPr>
              <a:t>Vilniaus</a:t>
            </a:r>
            <a:r>
              <a:rPr lang="en-US" dirty="0">
                <a:latin typeface="Tw Cen MT" panose="020B0602020104020603" pitchFamily="34" charset="77"/>
              </a:rPr>
              <a:t> </a:t>
            </a:r>
            <a:r>
              <a:rPr lang="en-US" dirty="0" err="1">
                <a:latin typeface="Tw Cen MT" panose="020B0602020104020603" pitchFamily="34" charset="77"/>
              </a:rPr>
              <a:t>miesto</a:t>
            </a:r>
            <a:r>
              <a:rPr lang="en-US" dirty="0">
                <a:latin typeface="Tw Cen MT" panose="020B0602020104020603" pitchFamily="34" charset="77"/>
              </a:rPr>
              <a:t> </a:t>
            </a:r>
            <a:r>
              <a:rPr lang="en-US" dirty="0" err="1">
                <a:latin typeface="Tw Cen MT" panose="020B0602020104020603" pitchFamily="34" charset="77"/>
              </a:rPr>
              <a:t>savivaldybės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a:t>
            </a:r>
            <a:r>
              <a:rPr lang="en-US" dirty="0" err="1">
                <a:latin typeface="Tw Cen MT" panose="020B0602020104020603" pitchFamily="34" charset="77"/>
              </a:rPr>
              <a:t>Jauna</a:t>
            </a:r>
            <a:r>
              <a:rPr lang="en-US" dirty="0">
                <a:latin typeface="Tw Cen MT" panose="020B0602020104020603" pitchFamily="34" charset="77"/>
              </a:rPr>
              <a:t> </a:t>
            </a:r>
            <a:r>
              <a:rPr lang="en-US" dirty="0" err="1">
                <a:latin typeface="Tw Cen MT" panose="020B0602020104020603" pitchFamily="34" charset="77"/>
              </a:rPr>
              <a:t>muzika</a:t>
            </a:r>
            <a:r>
              <a:rPr lang="en-US" dirty="0">
                <a:latin typeface="Tw Cen MT" panose="020B0602020104020603" pitchFamily="34" charset="77"/>
              </a:rPr>
              <a:t>);</a:t>
            </a:r>
          </a:p>
          <a:p>
            <a:pPr marL="514350" indent="-514350">
              <a:buFont typeface="+mj-lt"/>
              <a:buAutoNum type="arabicPeriod"/>
            </a:pPr>
            <a:r>
              <a:rPr lang="en-US" dirty="0" err="1">
                <a:latin typeface="Tw Cen MT" panose="020B0602020104020603" pitchFamily="34" charset="77"/>
              </a:rPr>
              <a:t>Koncertas</a:t>
            </a:r>
            <a:r>
              <a:rPr lang="en-US" dirty="0">
                <a:latin typeface="Tw Cen MT" panose="020B0602020104020603" pitchFamily="34" charset="77"/>
              </a:rPr>
              <a:t> „O, Adonai“ (</a:t>
            </a:r>
            <a:r>
              <a:rPr lang="en-US" dirty="0" err="1">
                <a:latin typeface="Tw Cen MT" panose="020B0602020104020603" pitchFamily="34" charset="77"/>
              </a:rPr>
              <a:t>B.Britteno</a:t>
            </a:r>
            <a:r>
              <a:rPr lang="en-US" dirty="0">
                <a:latin typeface="Tw Cen MT" panose="020B0602020104020603" pitchFamily="34" charset="77"/>
              </a:rPr>
              <a:t>, K. </a:t>
            </a:r>
            <a:r>
              <a:rPr lang="en-US" dirty="0" err="1">
                <a:latin typeface="Tw Cen MT" panose="020B0602020104020603" pitchFamily="34" charset="77"/>
              </a:rPr>
              <a:t>Pendereckio</a:t>
            </a:r>
            <a:r>
              <a:rPr lang="en-US" dirty="0">
                <a:latin typeface="Tw Cen MT" panose="020B0602020104020603" pitchFamily="34" charset="77"/>
              </a:rPr>
              <a:t>, P. </a:t>
            </a:r>
            <a:r>
              <a:rPr lang="en-US" dirty="0" err="1">
                <a:latin typeface="Tw Cen MT" panose="020B0602020104020603" pitchFamily="34" charset="77"/>
              </a:rPr>
              <a:t>Lukaszewskio</a:t>
            </a:r>
            <a:r>
              <a:rPr lang="en-US" dirty="0">
                <a:latin typeface="Tw Cen MT" panose="020B0602020104020603" pitchFamily="34" charset="77"/>
              </a:rPr>
              <a:t>, A. </a:t>
            </a:r>
            <a:r>
              <a:rPr lang="en-US" dirty="0" err="1">
                <a:latin typeface="Tw Cen MT" panose="020B0602020104020603" pitchFamily="34" charset="77"/>
              </a:rPr>
              <a:t>Shnittkės</a:t>
            </a:r>
            <a:r>
              <a:rPr lang="en-US" dirty="0">
                <a:latin typeface="Tw Cen MT" panose="020B0602020104020603" pitchFamily="34" charset="77"/>
              </a:rPr>
              <a:t>, A. </a:t>
            </a:r>
            <a:r>
              <a:rPr lang="en-US" dirty="0" err="1">
                <a:latin typeface="Tw Cen MT" panose="020B0602020104020603" pitchFamily="34" charset="77"/>
              </a:rPr>
              <a:t>Pärto</a:t>
            </a:r>
            <a:r>
              <a:rPr lang="en-US" dirty="0">
                <a:latin typeface="Tw Cen MT" panose="020B0602020104020603" pitchFamily="34" charset="77"/>
              </a:rPr>
              <a:t> </a:t>
            </a:r>
            <a:r>
              <a:rPr lang="en-US" dirty="0" err="1">
                <a:latin typeface="Tw Cen MT" panose="020B0602020104020603" pitchFamily="34" charset="77"/>
              </a:rPr>
              <a:t>kūriniai</a:t>
            </a:r>
            <a:r>
              <a:rPr lang="en-US" dirty="0">
                <a:latin typeface="Tw Cen MT" panose="020B0602020104020603" pitchFamily="34" charset="77"/>
              </a:rPr>
              <a:t>; </a:t>
            </a:r>
            <a:r>
              <a:rPr lang="en-US" dirty="0" err="1">
                <a:latin typeface="Tw Cen MT" panose="020B0602020104020603" pitchFamily="34" charset="77"/>
              </a:rPr>
              <a:t>Kamerinis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„Brevis“);</a:t>
            </a:r>
          </a:p>
          <a:p>
            <a:pPr marL="514350" indent="-514350">
              <a:buFont typeface="+mj-lt"/>
              <a:buAutoNum type="arabicPeriod"/>
            </a:pPr>
            <a:r>
              <a:rPr lang="en-US" dirty="0" err="1">
                <a:latin typeface="Tw Cen MT" panose="020B0602020104020603" pitchFamily="34" charset="77"/>
              </a:rPr>
              <a:t>Koncertas</a:t>
            </a:r>
            <a:r>
              <a:rPr lang="en-US" dirty="0">
                <a:latin typeface="Tw Cen MT" panose="020B0602020104020603" pitchFamily="34" charset="77"/>
              </a:rPr>
              <a:t> „</a:t>
            </a:r>
            <a:r>
              <a:rPr lang="en-US" dirty="0" err="1">
                <a:latin typeface="Tw Cen MT" panose="020B0602020104020603" pitchFamily="34" charset="77"/>
              </a:rPr>
              <a:t>Rorate</a:t>
            </a:r>
            <a:r>
              <a:rPr lang="en-US" dirty="0">
                <a:latin typeface="Tw Cen MT" panose="020B0602020104020603" pitchFamily="34" charset="77"/>
              </a:rPr>
              <a:t> </a:t>
            </a:r>
            <a:r>
              <a:rPr lang="en-US" dirty="0" err="1">
                <a:latin typeface="Tw Cen MT" panose="020B0602020104020603" pitchFamily="34" charset="77"/>
              </a:rPr>
              <a:t>caeli</a:t>
            </a:r>
            <a:r>
              <a:rPr lang="en-US" dirty="0">
                <a:latin typeface="Tw Cen MT" panose="020B0602020104020603" pitchFamily="34" charset="77"/>
              </a:rPr>
              <a:t>“ (J. S. </a:t>
            </a:r>
            <a:r>
              <a:rPr lang="en-US" dirty="0" err="1">
                <a:latin typeface="Tw Cen MT" panose="020B0602020104020603" pitchFamily="34" charset="77"/>
              </a:rPr>
              <a:t>Bacho</a:t>
            </a:r>
            <a:r>
              <a:rPr lang="en-US" dirty="0">
                <a:latin typeface="Tw Cen MT" panose="020B0602020104020603" pitchFamily="34" charset="77"/>
              </a:rPr>
              <a:t>, S. </a:t>
            </a:r>
            <a:r>
              <a:rPr lang="en-US" dirty="0" err="1">
                <a:latin typeface="Tw Cen MT" panose="020B0602020104020603" pitchFamily="34" charset="77"/>
              </a:rPr>
              <a:t>Rachmaninovo</a:t>
            </a:r>
            <a:r>
              <a:rPr lang="en-US" dirty="0">
                <a:latin typeface="Tw Cen MT" panose="020B0602020104020603" pitchFamily="34" charset="77"/>
              </a:rPr>
              <a:t>, A. </a:t>
            </a:r>
            <a:r>
              <a:rPr lang="en-US" dirty="0" err="1">
                <a:latin typeface="Tw Cen MT" panose="020B0602020104020603" pitchFamily="34" charset="77"/>
              </a:rPr>
              <a:t>Shnittkės</a:t>
            </a:r>
            <a:r>
              <a:rPr lang="en-US" dirty="0">
                <a:latin typeface="Tw Cen MT" panose="020B0602020104020603" pitchFamily="34" charset="77"/>
              </a:rPr>
              <a:t>, G. </a:t>
            </a:r>
            <a:r>
              <a:rPr lang="en-US" dirty="0" err="1">
                <a:latin typeface="Tw Cen MT" panose="020B0602020104020603" pitchFamily="34" charset="77"/>
              </a:rPr>
              <a:t>Venislovo</a:t>
            </a:r>
            <a:r>
              <a:rPr lang="en-US" dirty="0">
                <a:latin typeface="Tw Cen MT" panose="020B0602020104020603" pitchFamily="34" charset="77"/>
              </a:rPr>
              <a:t>, V. </a:t>
            </a:r>
            <a:r>
              <a:rPr lang="en-US" dirty="0" err="1">
                <a:latin typeface="Tw Cen MT" panose="020B0602020104020603" pitchFamily="34" charset="77"/>
              </a:rPr>
              <a:t>Augustino</a:t>
            </a:r>
            <a:r>
              <a:rPr lang="en-US" dirty="0">
                <a:latin typeface="Tw Cen MT" panose="020B0602020104020603" pitchFamily="34" charset="77"/>
              </a:rPr>
              <a:t>, D. </a:t>
            </a:r>
            <a:r>
              <a:rPr lang="en-US" dirty="0" err="1">
                <a:latin typeface="Tw Cen MT" panose="020B0602020104020603" pitchFamily="34" charset="77"/>
              </a:rPr>
              <a:t>Zakaro</a:t>
            </a:r>
            <a:r>
              <a:rPr lang="en-US" dirty="0">
                <a:latin typeface="Tw Cen MT" panose="020B0602020104020603" pitchFamily="34" charset="77"/>
              </a:rPr>
              <a:t> </a:t>
            </a:r>
            <a:r>
              <a:rPr lang="en-US" dirty="0" err="1">
                <a:latin typeface="Tw Cen MT" panose="020B0602020104020603" pitchFamily="34" charset="77"/>
              </a:rPr>
              <a:t>kūriniai</a:t>
            </a:r>
            <a:r>
              <a:rPr lang="en-US" dirty="0">
                <a:latin typeface="Tw Cen MT" panose="020B0602020104020603" pitchFamily="34" charset="77"/>
              </a:rPr>
              <a:t>; </a:t>
            </a:r>
            <a:r>
              <a:rPr lang="en-US" dirty="0" err="1">
                <a:latin typeface="Tw Cen MT" panose="020B0602020104020603" pitchFamily="34" charset="77"/>
              </a:rPr>
              <a:t>Šiaulių</a:t>
            </a:r>
            <a:r>
              <a:rPr lang="en-US" dirty="0">
                <a:latin typeface="Tw Cen MT" panose="020B0602020104020603" pitchFamily="34" charset="77"/>
              </a:rPr>
              <a:t> </a:t>
            </a:r>
            <a:r>
              <a:rPr lang="en-US" dirty="0" err="1">
                <a:latin typeface="Tw Cen MT" panose="020B0602020104020603" pitchFamily="34" charset="77"/>
              </a:rPr>
              <a:t>valstybinis</a:t>
            </a:r>
            <a:r>
              <a:rPr lang="en-US" dirty="0">
                <a:latin typeface="Tw Cen MT" panose="020B0602020104020603" pitchFamily="34" charset="77"/>
              </a:rPr>
              <a:t> </a:t>
            </a:r>
            <a:r>
              <a:rPr lang="en-US" dirty="0" err="1">
                <a:latin typeface="Tw Cen MT" panose="020B0602020104020603" pitchFamily="34" charset="77"/>
              </a:rPr>
              <a:t>kamerinis</a:t>
            </a:r>
            <a:r>
              <a:rPr lang="en-US" dirty="0">
                <a:latin typeface="Tw Cen MT" panose="020B0602020104020603" pitchFamily="34" charset="77"/>
              </a:rPr>
              <a:t> </a:t>
            </a:r>
            <a:r>
              <a:rPr lang="en-US" dirty="0" err="1">
                <a:latin typeface="Tw Cen MT" panose="020B0602020104020603" pitchFamily="34" charset="77"/>
              </a:rPr>
              <a:t>choras</a:t>
            </a:r>
            <a:r>
              <a:rPr lang="en-US" dirty="0">
                <a:latin typeface="Tw Cen MT" panose="020B0602020104020603" pitchFamily="34" charset="77"/>
              </a:rPr>
              <a:t> „</a:t>
            </a:r>
            <a:r>
              <a:rPr lang="en-US" dirty="0" err="1">
                <a:latin typeface="Tw Cen MT" panose="020B0602020104020603" pitchFamily="34" charset="77"/>
              </a:rPr>
              <a:t>Polifonija</a:t>
            </a:r>
            <a:r>
              <a:rPr lang="en-US" dirty="0">
                <a:latin typeface="Tw Cen MT" panose="020B0602020104020603" pitchFamily="34" charset="77"/>
              </a:rPr>
              <a:t>“).]</a:t>
            </a:r>
          </a:p>
          <a:p>
            <a:pPr marL="514350" indent="-514350">
              <a:buFont typeface="+mj-lt"/>
              <a:buAutoNum type="arabicPeriod"/>
            </a:pPr>
            <a:endParaRPr lang="en-US" dirty="0">
              <a:latin typeface="Tw Cen MT" panose="020B0602020104020603" pitchFamily="34" charset="77"/>
            </a:endParaRPr>
          </a:p>
          <a:p>
            <a:pPr marL="514350" indent="-514350">
              <a:buFont typeface="+mj-lt"/>
              <a:buAutoNum type="arabicPeriod"/>
            </a:pPr>
            <a:endParaRPr lang="en-US" dirty="0">
              <a:latin typeface="Tw Cen MT" panose="020B0602020104020603" pitchFamily="34" charset="77"/>
            </a:endParaRPr>
          </a:p>
          <a:p>
            <a:pPr marL="514350" indent="-514350">
              <a:buFont typeface="+mj-lt"/>
              <a:buAutoNum type="arabicPeriod"/>
            </a:pPr>
            <a:endParaRPr lang="en-US" dirty="0">
              <a:latin typeface="Tw Cen MT" panose="020B0602020104020603" pitchFamily="34" charset="77"/>
            </a:endParaRPr>
          </a:p>
          <a:p>
            <a:pPr marL="514350" indent="-514350">
              <a:buFont typeface="+mj-lt"/>
              <a:buAutoNum type="arabicPeriod"/>
            </a:pPr>
            <a:endParaRPr lang="en-US" dirty="0">
              <a:latin typeface="Tw Cen MT" panose="020B0602020104020603" pitchFamily="34" charset="77"/>
            </a:endParaRPr>
          </a:p>
          <a:p>
            <a:pPr marL="514350" indent="-514350">
              <a:buFont typeface="+mj-lt"/>
              <a:buAutoNum type="arabicPeriod"/>
            </a:pPr>
            <a:endParaRPr lang="en-US" u="sng" dirty="0">
              <a:latin typeface="Tw Cen MT" panose="020B0602020104020603" pitchFamily="34" charset="77"/>
            </a:endParaRPr>
          </a:p>
        </p:txBody>
      </p:sp>
      <p:sp>
        <p:nvSpPr>
          <p:cNvPr id="5" name="TextBox 4"/>
          <p:cNvSpPr txBox="1"/>
          <p:nvPr/>
        </p:nvSpPr>
        <p:spPr>
          <a:xfrm>
            <a:off x="10694894" y="6222534"/>
            <a:ext cx="1317812" cy="523220"/>
          </a:xfrm>
          <a:prstGeom prst="rect">
            <a:avLst/>
          </a:prstGeom>
          <a:noFill/>
        </p:spPr>
        <p:txBody>
          <a:bodyPr wrap="square" rtlCol="0">
            <a:spAutoFit/>
          </a:bodyPr>
          <a:lstStyle/>
          <a:p>
            <a:r>
              <a:rPr lang="en-US" sz="2800" b="1" dirty="0" err="1"/>
              <a:t>P</a:t>
            </a:r>
            <a:r>
              <a:rPr lang="en-US" sz="1400" dirty="0" err="1"/>
              <a:t>raeitis</a:t>
            </a:r>
            <a:endParaRPr lang="en-US" sz="1400" dirty="0"/>
          </a:p>
        </p:txBody>
      </p:sp>
    </p:spTree>
    <p:extLst>
      <p:ext uri="{BB962C8B-B14F-4D97-AF65-F5344CB8AC3E}">
        <p14:creationId xmlns:p14="http://schemas.microsoft.com/office/powerpoint/2010/main" val="8799467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1325563"/>
          </a:xfrm>
        </p:spPr>
        <p:txBody>
          <a:bodyPr/>
          <a:lstStyle/>
          <a:p>
            <a:pPr algn="ctr"/>
            <a:r>
              <a:rPr lang="en-US" dirty="0" err="1">
                <a:latin typeface="Tw Cen MT" panose="020B0602020104020603" pitchFamily="34" charset="77"/>
              </a:rPr>
              <a:t>Konkursai</a:t>
            </a:r>
            <a:r>
              <a:rPr lang="en-US" dirty="0">
                <a:latin typeface="Tw Cen MT" panose="020B0602020104020603" pitchFamily="34" charset="77"/>
              </a:rPr>
              <a:t> (</a:t>
            </a:r>
            <a:r>
              <a:rPr lang="en-US" dirty="0" err="1">
                <a:latin typeface="Tw Cen MT" panose="020B0602020104020603" pitchFamily="34" charset="77"/>
              </a:rPr>
              <a:t>asmeniniai</a:t>
            </a:r>
            <a:r>
              <a:rPr lang="en-US" dirty="0">
                <a:latin typeface="Tw Cen MT" panose="020B0602020104020603" pitchFamily="34" charset="77"/>
              </a:rPr>
              <a:t>)</a:t>
            </a:r>
            <a:endParaRPr lang="en-US" dirty="0"/>
          </a:p>
        </p:txBody>
      </p:sp>
      <p:sp>
        <p:nvSpPr>
          <p:cNvPr id="3" name="Content Placeholder 2"/>
          <p:cNvSpPr>
            <a:spLocks noGrp="1"/>
          </p:cNvSpPr>
          <p:nvPr>
            <p:ph idx="1"/>
          </p:nvPr>
        </p:nvSpPr>
        <p:spPr>
          <a:xfrm>
            <a:off x="7944573" y="3902106"/>
            <a:ext cx="3351950" cy="2554545"/>
          </a:xfrm>
        </p:spPr>
        <p:txBody>
          <a:bodyPr>
            <a:normAutofit lnSpcReduction="10000"/>
          </a:bodyPr>
          <a:lstStyle/>
          <a:p>
            <a:pPr marL="0" indent="0">
              <a:buNone/>
            </a:pPr>
            <a:r>
              <a:rPr lang="en-US" sz="2000" dirty="0">
                <a:latin typeface="Tw Cen MT" panose="020B0602020104020603" pitchFamily="34" charset="77"/>
              </a:rPr>
              <a:t>(2017) III </a:t>
            </a:r>
            <a:r>
              <a:rPr lang="en-US" sz="2000" dirty="0" err="1">
                <a:latin typeface="Tw Cen MT" panose="020B0602020104020603" pitchFamily="34" charset="77"/>
              </a:rPr>
              <a:t>tarptautinis</a:t>
            </a:r>
            <a:r>
              <a:rPr lang="en-US" sz="2000" dirty="0">
                <a:latin typeface="Tw Cen MT" panose="020B0602020104020603" pitchFamily="34" charset="77"/>
              </a:rPr>
              <a:t> </a:t>
            </a:r>
            <a:r>
              <a:rPr lang="en-US" sz="2000" dirty="0" err="1">
                <a:latin typeface="Tw Cen MT" panose="020B0602020104020603" pitchFamily="34" charset="77"/>
              </a:rPr>
              <a:t>Juozo</a:t>
            </a:r>
            <a:r>
              <a:rPr lang="en-US" sz="2000" dirty="0">
                <a:latin typeface="Tw Cen MT" panose="020B0602020104020603" pitchFamily="34" charset="77"/>
              </a:rPr>
              <a:t> </a:t>
            </a:r>
            <a:r>
              <a:rPr lang="en-US" sz="2000" dirty="0" err="1">
                <a:latin typeface="Tw Cen MT" panose="020B0602020104020603" pitchFamily="34" charset="77"/>
              </a:rPr>
              <a:t>Naujalio</a:t>
            </a:r>
            <a:r>
              <a:rPr lang="en-US" sz="2000" dirty="0">
                <a:latin typeface="Tw Cen MT" panose="020B0602020104020603" pitchFamily="34" charset="77"/>
              </a:rPr>
              <a:t> choro </a:t>
            </a:r>
            <a:r>
              <a:rPr lang="en-US" sz="2000" dirty="0" err="1">
                <a:latin typeface="Tw Cen MT" panose="020B0602020104020603" pitchFamily="34" charset="77"/>
              </a:rPr>
              <a:t>dirigentų</a:t>
            </a:r>
            <a:r>
              <a:rPr lang="en-US" sz="2000" dirty="0">
                <a:latin typeface="Tw Cen MT" panose="020B0602020104020603" pitchFamily="34" charset="77"/>
              </a:rPr>
              <a:t> </a:t>
            </a:r>
            <a:r>
              <a:rPr lang="en-US" sz="2000" dirty="0" err="1">
                <a:latin typeface="Tw Cen MT" panose="020B0602020104020603" pitchFamily="34" charset="77"/>
              </a:rPr>
              <a:t>konkursas</a:t>
            </a:r>
            <a:r>
              <a:rPr lang="en-US" sz="2000" dirty="0">
                <a:latin typeface="Tw Cen MT" panose="020B0602020104020603" pitchFamily="34" charset="77"/>
              </a:rPr>
              <a:t> (</a:t>
            </a:r>
            <a:r>
              <a:rPr lang="en-US" sz="2000" dirty="0" err="1">
                <a:latin typeface="Tw Cen MT" panose="020B0602020104020603" pitchFamily="34" charset="77"/>
              </a:rPr>
              <a:t>Lietuva</a:t>
            </a:r>
            <a:r>
              <a:rPr lang="en-US" sz="2000" dirty="0">
                <a:latin typeface="Tw Cen MT" panose="020B0602020104020603" pitchFamily="34" charset="77"/>
              </a:rPr>
              <a:t>; II </a:t>
            </a:r>
            <a:r>
              <a:rPr lang="en-US" sz="2000" dirty="0" err="1">
                <a:latin typeface="Tw Cen MT" panose="020B0602020104020603" pitchFamily="34" charset="77"/>
              </a:rPr>
              <a:t>vieta</a:t>
            </a:r>
            <a:r>
              <a:rPr lang="en-US" sz="2000" dirty="0">
                <a:latin typeface="Tw Cen MT" panose="020B0602020104020603" pitchFamily="34" charset="77"/>
              </a:rPr>
              <a:t>. </a:t>
            </a:r>
            <a:r>
              <a:rPr lang="en-US" sz="2000" dirty="0" err="1">
                <a:latin typeface="Tw Cen MT" panose="020B0602020104020603" pitchFamily="34" charset="77"/>
              </a:rPr>
              <a:t>Specialus</a:t>
            </a:r>
            <a:r>
              <a:rPr lang="en-US" sz="2000" dirty="0">
                <a:latin typeface="Tw Cen MT" panose="020B0602020104020603" pitchFamily="34" charset="77"/>
              </a:rPr>
              <a:t> </a:t>
            </a:r>
            <a:r>
              <a:rPr lang="en-US" sz="2000" dirty="0" err="1">
                <a:latin typeface="Tw Cen MT" panose="020B0602020104020603" pitchFamily="34" charset="77"/>
              </a:rPr>
              <a:t>prizas</a:t>
            </a:r>
            <a:r>
              <a:rPr lang="en-US" sz="2000" dirty="0">
                <a:latin typeface="Tw Cen MT" panose="020B0602020104020603" pitchFamily="34" charset="77"/>
              </a:rPr>
              <a:t> </a:t>
            </a:r>
            <a:r>
              <a:rPr lang="en-US" sz="2000" b="1" dirty="0" err="1">
                <a:latin typeface="Tw Cen MT" panose="020B0602020104020603" pitchFamily="34" charset="77"/>
              </a:rPr>
              <a:t>už</a:t>
            </a:r>
            <a:r>
              <a:rPr lang="en-US" sz="2000" b="1" dirty="0">
                <a:latin typeface="Tw Cen MT" panose="020B0602020104020603" pitchFamily="34" charset="77"/>
              </a:rPr>
              <a:t> </a:t>
            </a:r>
            <a:r>
              <a:rPr lang="en-US" sz="2000" b="1" dirty="0" err="1">
                <a:latin typeface="Tw Cen MT" panose="020B0602020104020603" pitchFamily="34" charset="77"/>
              </a:rPr>
              <a:t>Vakarų</a:t>
            </a:r>
            <a:r>
              <a:rPr lang="en-US" sz="2000" b="1" dirty="0">
                <a:latin typeface="Tw Cen MT" panose="020B0602020104020603" pitchFamily="34" charset="77"/>
              </a:rPr>
              <a:t> Europos </a:t>
            </a:r>
            <a:r>
              <a:rPr lang="en-US" sz="2000" b="1" dirty="0" err="1">
                <a:latin typeface="Tw Cen MT" panose="020B0602020104020603" pitchFamily="34" charset="77"/>
              </a:rPr>
              <a:t>kompozitoriaus</a:t>
            </a:r>
            <a:r>
              <a:rPr lang="en-US" sz="2000" b="1" dirty="0">
                <a:latin typeface="Tw Cen MT" panose="020B0602020104020603" pitchFamily="34" charset="77"/>
              </a:rPr>
              <a:t> </a:t>
            </a:r>
            <a:r>
              <a:rPr lang="en-US" sz="2000" b="1" dirty="0" err="1">
                <a:latin typeface="Tw Cen MT" panose="020B0602020104020603" pitchFamily="34" charset="77"/>
              </a:rPr>
              <a:t>kūrinio</a:t>
            </a:r>
            <a:r>
              <a:rPr lang="en-US" sz="2000" b="1" dirty="0">
                <a:latin typeface="Tw Cen MT" panose="020B0602020104020603" pitchFamily="34" charset="77"/>
              </a:rPr>
              <a:t> (A. Bruckner </a:t>
            </a:r>
            <a:r>
              <a:rPr lang="en-US" sz="2000" b="1" i="1" dirty="0" err="1">
                <a:latin typeface="Tw Cen MT" panose="020B0602020104020603" pitchFamily="34" charset="77"/>
              </a:rPr>
              <a:t>Os</a:t>
            </a:r>
            <a:r>
              <a:rPr lang="en-US" sz="2000" b="1" i="1" dirty="0">
                <a:latin typeface="Tw Cen MT" panose="020B0602020104020603" pitchFamily="34" charset="77"/>
              </a:rPr>
              <a:t> </a:t>
            </a:r>
            <a:r>
              <a:rPr lang="en-US" sz="2000" b="1" i="1" dirty="0" err="1">
                <a:latin typeface="Tw Cen MT" panose="020B0602020104020603" pitchFamily="34" charset="77"/>
              </a:rPr>
              <a:t>justi</a:t>
            </a:r>
            <a:r>
              <a:rPr lang="en-US" sz="2000" b="1" dirty="0">
                <a:latin typeface="Tw Cen MT" panose="020B0602020104020603" pitchFamily="34" charset="77"/>
              </a:rPr>
              <a:t>) </a:t>
            </a:r>
            <a:r>
              <a:rPr lang="en-US" sz="2000" b="1" dirty="0" err="1">
                <a:latin typeface="Tw Cen MT" panose="020B0602020104020603" pitchFamily="34" charset="77"/>
              </a:rPr>
              <a:t>atlikimą</a:t>
            </a:r>
            <a:r>
              <a:rPr lang="en-US" sz="2000" dirty="0">
                <a:latin typeface="Tw Cen MT" panose="020B0602020104020603" pitchFamily="34" charset="77"/>
              </a:rPr>
              <a:t>). </a:t>
            </a:r>
            <a:r>
              <a:rPr lang="en-US" sz="2000" dirty="0">
                <a:latin typeface="Tw Cen MT" panose="020B0602020104020603" pitchFamily="34" charset="77"/>
                <a:hlinkClick r:id="rId2"/>
              </a:rPr>
              <a:t>https://www.youtube.com/watch?v=lMN5_eyBtuY</a:t>
            </a:r>
            <a:endParaRPr lang="en-US" sz="2000" dirty="0">
              <a:latin typeface="Tw Cen MT" panose="020B0602020104020603" pitchFamily="34" charset="77"/>
            </a:endParaRPr>
          </a:p>
        </p:txBody>
      </p:sp>
      <p:sp>
        <p:nvSpPr>
          <p:cNvPr id="4" name="TextBox 3"/>
          <p:cNvSpPr txBox="1"/>
          <p:nvPr/>
        </p:nvSpPr>
        <p:spPr>
          <a:xfrm>
            <a:off x="10694894" y="6222534"/>
            <a:ext cx="1317812" cy="523220"/>
          </a:xfrm>
          <a:prstGeom prst="rect">
            <a:avLst/>
          </a:prstGeom>
          <a:noFill/>
        </p:spPr>
        <p:txBody>
          <a:bodyPr wrap="square" rtlCol="0">
            <a:spAutoFit/>
          </a:bodyPr>
          <a:lstStyle/>
          <a:p>
            <a:r>
              <a:rPr lang="en-US" sz="2800" b="1"/>
              <a:t>P</a:t>
            </a:r>
            <a:r>
              <a:rPr lang="en-US" sz="1400"/>
              <a:t>raeitis</a:t>
            </a:r>
            <a:endParaRPr lang="en-US" sz="1400" dirty="0"/>
          </a:p>
        </p:txBody>
      </p:sp>
      <p:pic>
        <p:nvPicPr>
          <p:cNvPr id="9218" name="Picture 2" descr="Lithuanian Flags 3x5FT/90*150cm Hanging Lithuania flag banners  Office/Activity/parade/Festival/Home Decoration NN088|lithuania flag| lithuanian flagflag lithuania - AliExpress">
            <a:extLst>
              <a:ext uri="{FF2B5EF4-FFF2-40B4-BE49-F238E27FC236}">
                <a16:creationId xmlns:a16="http://schemas.microsoft.com/office/drawing/2014/main" id="{30169735-67BB-6547-9956-2F6F4B203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78" t="12888" r="3333" b="30223"/>
          <a:stretch/>
        </p:blipFill>
        <p:spPr bwMode="auto">
          <a:xfrm>
            <a:off x="474758" y="1302131"/>
            <a:ext cx="2195329" cy="2292197"/>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background pattern&#10;&#10;Description automatically generated">
            <a:extLst>
              <a:ext uri="{FF2B5EF4-FFF2-40B4-BE49-F238E27FC236}">
                <a16:creationId xmlns:a16="http://schemas.microsoft.com/office/drawing/2014/main" id="{513EE8A7-BCD9-2842-9EF8-C65FABB5944B}"/>
              </a:ext>
            </a:extLst>
          </p:cNvPr>
          <p:cNvPicPr>
            <a:picLocks noChangeAspect="1"/>
          </p:cNvPicPr>
          <p:nvPr/>
        </p:nvPicPr>
        <p:blipFill rotWithShape="1">
          <a:blip r:embed="rId4"/>
          <a:srcRect l="35589" b="7572"/>
          <a:stretch/>
        </p:blipFill>
        <p:spPr>
          <a:xfrm>
            <a:off x="7944573" y="1325563"/>
            <a:ext cx="2224066" cy="2348551"/>
          </a:xfrm>
          <a:prstGeom prst="ellipse">
            <a:avLst/>
          </a:prstGeom>
        </p:spPr>
      </p:pic>
      <p:sp>
        <p:nvSpPr>
          <p:cNvPr id="9" name="TextBox 8">
            <a:extLst>
              <a:ext uri="{FF2B5EF4-FFF2-40B4-BE49-F238E27FC236}">
                <a16:creationId xmlns:a16="http://schemas.microsoft.com/office/drawing/2014/main" id="{AAC50973-BA1D-6E4E-AD14-735B03009A6E}"/>
              </a:ext>
            </a:extLst>
          </p:cNvPr>
          <p:cNvSpPr txBox="1"/>
          <p:nvPr/>
        </p:nvSpPr>
        <p:spPr>
          <a:xfrm>
            <a:off x="2670087" y="1213729"/>
            <a:ext cx="3425913" cy="2554545"/>
          </a:xfrm>
          <a:prstGeom prst="rect">
            <a:avLst/>
          </a:prstGeom>
          <a:noFill/>
        </p:spPr>
        <p:txBody>
          <a:bodyPr wrap="square" rtlCol="0">
            <a:spAutoFit/>
          </a:bodyPr>
          <a:lstStyle/>
          <a:p>
            <a:r>
              <a:rPr lang="en-US" sz="2000" dirty="0">
                <a:latin typeface="Tw Cen MT" panose="020B0602020104020603" pitchFamily="34" charset="77"/>
              </a:rPr>
              <a:t>(2014) III </a:t>
            </a:r>
            <a:r>
              <a:rPr lang="en-US" sz="2000" dirty="0" err="1">
                <a:latin typeface="Tw Cen MT" panose="020B0602020104020603" pitchFamily="34" charset="77"/>
              </a:rPr>
              <a:t>tarptautinis</a:t>
            </a:r>
            <a:r>
              <a:rPr lang="en-US" sz="2000" dirty="0">
                <a:latin typeface="Tw Cen MT" panose="020B0602020104020603" pitchFamily="34" charset="77"/>
              </a:rPr>
              <a:t> V. </a:t>
            </a:r>
            <a:r>
              <a:rPr lang="en-US" sz="2000" dirty="0" err="1">
                <a:latin typeface="Tw Cen MT" panose="020B0602020104020603" pitchFamily="34" charset="77"/>
              </a:rPr>
              <a:t>Rovdos</a:t>
            </a:r>
            <a:r>
              <a:rPr lang="en-US" sz="2000" dirty="0">
                <a:latin typeface="Tw Cen MT" panose="020B0602020104020603" pitchFamily="34" charset="77"/>
              </a:rPr>
              <a:t> </a:t>
            </a:r>
            <a:r>
              <a:rPr lang="en-US" sz="2000" dirty="0" err="1">
                <a:latin typeface="Tw Cen MT" panose="020B0602020104020603" pitchFamily="34" charset="77"/>
              </a:rPr>
              <a:t>dirigentų</a:t>
            </a:r>
            <a:r>
              <a:rPr lang="en-US" sz="2000" dirty="0">
                <a:latin typeface="Tw Cen MT" panose="020B0602020104020603" pitchFamily="34" charset="77"/>
              </a:rPr>
              <a:t> </a:t>
            </a:r>
            <a:r>
              <a:rPr lang="en-US" sz="2000" dirty="0" err="1">
                <a:latin typeface="Tw Cen MT" panose="020B0602020104020603" pitchFamily="34" charset="77"/>
              </a:rPr>
              <a:t>konkursas</a:t>
            </a:r>
            <a:r>
              <a:rPr lang="en-US" sz="2000" dirty="0">
                <a:latin typeface="Tw Cen MT" panose="020B0602020104020603" pitchFamily="34" charset="77"/>
              </a:rPr>
              <a:t> (</a:t>
            </a:r>
            <a:r>
              <a:rPr lang="en-US" sz="2000" dirty="0" err="1">
                <a:latin typeface="Tw Cen MT" panose="020B0602020104020603" pitchFamily="34" charset="77"/>
              </a:rPr>
              <a:t>Baltarusija</a:t>
            </a:r>
            <a:r>
              <a:rPr lang="en-US" sz="2000" dirty="0">
                <a:latin typeface="Tw Cen MT" panose="020B0602020104020603" pitchFamily="34" charset="77"/>
              </a:rPr>
              <a:t>; I </a:t>
            </a:r>
            <a:r>
              <a:rPr lang="en-US" sz="2000" dirty="0" err="1">
                <a:latin typeface="Tw Cen MT" panose="020B0602020104020603" pitchFamily="34" charset="77"/>
              </a:rPr>
              <a:t>vieta</a:t>
            </a:r>
            <a:r>
              <a:rPr lang="en-US" sz="2000" dirty="0">
                <a:latin typeface="Tw Cen MT" panose="020B0602020104020603" pitchFamily="34" charset="77"/>
              </a:rPr>
              <a:t>. </a:t>
            </a:r>
            <a:r>
              <a:rPr lang="en-US" sz="2000" dirty="0" err="1">
                <a:latin typeface="Tw Cen MT" panose="020B0602020104020603" pitchFamily="34" charset="77"/>
              </a:rPr>
              <a:t>Specialūs</a:t>
            </a:r>
            <a:r>
              <a:rPr lang="en-US" sz="2000" dirty="0">
                <a:latin typeface="Tw Cen MT" panose="020B0602020104020603" pitchFamily="34" charset="77"/>
              </a:rPr>
              <a:t> </a:t>
            </a:r>
            <a:r>
              <a:rPr lang="en-US" sz="2000" dirty="0" err="1">
                <a:latin typeface="Tw Cen MT" panose="020B0602020104020603" pitchFamily="34" charset="77"/>
              </a:rPr>
              <a:t>prizai</a:t>
            </a:r>
            <a:r>
              <a:rPr lang="en-US" sz="2000" dirty="0">
                <a:latin typeface="Tw Cen MT" panose="020B0602020104020603" pitchFamily="34" charset="77"/>
              </a:rPr>
              <a:t>: </a:t>
            </a:r>
            <a:r>
              <a:rPr lang="en-US" sz="2000" b="1" dirty="0" err="1">
                <a:latin typeface="Tw Cen MT" panose="020B0602020104020603" pitchFamily="34" charset="77"/>
              </a:rPr>
              <a:t>už</a:t>
            </a:r>
            <a:r>
              <a:rPr lang="en-US" sz="2000" b="1" dirty="0">
                <a:latin typeface="Tw Cen MT" panose="020B0602020104020603" pitchFamily="34" charset="77"/>
              </a:rPr>
              <a:t> </a:t>
            </a:r>
            <a:r>
              <a:rPr lang="en-US" sz="2000" b="1" dirty="0" err="1">
                <a:latin typeface="Tw Cen MT" panose="020B0602020104020603" pitchFamily="34" charset="77"/>
              </a:rPr>
              <a:t>geriausią</a:t>
            </a:r>
            <a:r>
              <a:rPr lang="en-US" sz="2000" b="1" dirty="0">
                <a:latin typeface="Tw Cen MT" panose="020B0602020104020603" pitchFamily="34" charset="77"/>
              </a:rPr>
              <a:t> </a:t>
            </a:r>
            <a:r>
              <a:rPr lang="en-US" sz="2000" b="1" dirty="0" err="1">
                <a:latin typeface="Tw Cen MT" panose="020B0602020104020603" pitchFamily="34" charset="77"/>
              </a:rPr>
              <a:t>rusų</a:t>
            </a:r>
            <a:r>
              <a:rPr lang="en-US" sz="2000" b="1" dirty="0">
                <a:latin typeface="Tw Cen MT" panose="020B0602020104020603" pitchFamily="34" charset="77"/>
              </a:rPr>
              <a:t> </a:t>
            </a:r>
            <a:r>
              <a:rPr lang="en-US" sz="2000" b="1" dirty="0" err="1">
                <a:latin typeface="Tw Cen MT" panose="020B0602020104020603" pitchFamily="34" charset="77"/>
              </a:rPr>
              <a:t>religinio</a:t>
            </a:r>
            <a:r>
              <a:rPr lang="en-US" sz="2000" b="1" dirty="0">
                <a:latin typeface="Tw Cen MT" panose="020B0602020104020603" pitchFamily="34" charset="77"/>
              </a:rPr>
              <a:t> </a:t>
            </a:r>
            <a:r>
              <a:rPr lang="en-US" sz="2000" b="1" dirty="0" err="1">
                <a:latin typeface="Tw Cen MT" panose="020B0602020104020603" pitchFamily="34" charset="77"/>
              </a:rPr>
              <a:t>kūrinio</a:t>
            </a:r>
            <a:r>
              <a:rPr lang="en-US" sz="2000" b="1" dirty="0">
                <a:latin typeface="Tw Cen MT" panose="020B0602020104020603" pitchFamily="34" charset="77"/>
              </a:rPr>
              <a:t> </a:t>
            </a:r>
            <a:r>
              <a:rPr lang="en-US" sz="2000" b="1" dirty="0" err="1">
                <a:latin typeface="Tw Cen MT" panose="020B0602020104020603" pitchFamily="34" charset="77"/>
              </a:rPr>
              <a:t>interpretaciją</a:t>
            </a:r>
            <a:r>
              <a:rPr lang="en-US" sz="2000" dirty="0">
                <a:latin typeface="Tw Cen MT" panose="020B0602020104020603" pitchFamily="34" charset="77"/>
              </a:rPr>
              <a:t>, choro </a:t>
            </a:r>
            <a:r>
              <a:rPr lang="en-US" sz="2000" dirty="0" err="1">
                <a:latin typeface="Tw Cen MT" panose="020B0602020104020603" pitchFamily="34" charset="77"/>
              </a:rPr>
              <a:t>simpatijų</a:t>
            </a:r>
            <a:r>
              <a:rPr lang="en-US" sz="2000" dirty="0">
                <a:latin typeface="Tw Cen MT" panose="020B0602020104020603" pitchFamily="34" charset="77"/>
              </a:rPr>
              <a:t> </a:t>
            </a:r>
            <a:r>
              <a:rPr lang="en-US" sz="2000" dirty="0" err="1">
                <a:latin typeface="Tw Cen MT" panose="020B0602020104020603" pitchFamily="34" charset="77"/>
              </a:rPr>
              <a:t>prizas</a:t>
            </a:r>
            <a:r>
              <a:rPr lang="en-US" sz="2000" dirty="0">
                <a:latin typeface="Tw Cen MT" panose="020B0602020104020603" pitchFamily="34" charset="77"/>
              </a:rPr>
              <a:t>; </a:t>
            </a:r>
            <a:r>
              <a:rPr lang="en-US" sz="2000" dirty="0" err="1">
                <a:latin typeface="Tw Cen MT" panose="020B0602020104020603" pitchFamily="34" charset="77"/>
              </a:rPr>
              <a:t>specialus</a:t>
            </a:r>
            <a:r>
              <a:rPr lang="en-US" sz="2000" dirty="0">
                <a:latin typeface="Tw Cen MT" panose="020B0602020104020603" pitchFamily="34" charset="77"/>
              </a:rPr>
              <a:t> </a:t>
            </a:r>
            <a:r>
              <a:rPr lang="en-US" sz="2000" dirty="0" err="1">
                <a:latin typeface="Tw Cen MT" panose="020B0602020104020603" pitchFamily="34" charset="77"/>
              </a:rPr>
              <a:t>laikraščio</a:t>
            </a:r>
            <a:r>
              <a:rPr lang="en-US" sz="2000" dirty="0">
                <a:latin typeface="Tw Cen MT" panose="020B0602020104020603" pitchFamily="34" charset="77"/>
              </a:rPr>
              <a:t> „</a:t>
            </a:r>
            <a:r>
              <a:rPr lang="en-US" sz="2000" dirty="0" err="1">
                <a:latin typeface="Tw Cen MT" panose="020B0602020104020603" pitchFamily="34" charset="77"/>
              </a:rPr>
              <a:t>Baltarusių</a:t>
            </a:r>
            <a:r>
              <a:rPr lang="en-US" sz="2000" dirty="0">
                <a:latin typeface="Tw Cen MT" panose="020B0602020104020603" pitchFamily="34" charset="77"/>
              </a:rPr>
              <a:t> </a:t>
            </a:r>
            <a:r>
              <a:rPr lang="en-US" sz="2000" dirty="0" err="1">
                <a:latin typeface="Tw Cen MT" panose="020B0602020104020603" pitchFamily="34" charset="77"/>
              </a:rPr>
              <a:t>muzikantas</a:t>
            </a:r>
            <a:r>
              <a:rPr lang="en-US" sz="2000" dirty="0">
                <a:latin typeface="Tw Cen MT" panose="020B0602020104020603" pitchFamily="34" charset="77"/>
              </a:rPr>
              <a:t>“ </a:t>
            </a:r>
            <a:r>
              <a:rPr lang="en-US" sz="2000" dirty="0" err="1">
                <a:latin typeface="Tw Cen MT" panose="020B0602020104020603" pitchFamily="34" charset="77"/>
              </a:rPr>
              <a:t>prizas</a:t>
            </a:r>
            <a:r>
              <a:rPr lang="en-US" sz="2000" dirty="0">
                <a:latin typeface="Tw Cen MT" panose="020B0602020104020603" pitchFamily="34" charset="77"/>
              </a:rPr>
              <a:t>)</a:t>
            </a:r>
          </a:p>
        </p:txBody>
      </p:sp>
      <p:sp>
        <p:nvSpPr>
          <p:cNvPr id="10" name="TextBox 9">
            <a:extLst>
              <a:ext uri="{FF2B5EF4-FFF2-40B4-BE49-F238E27FC236}">
                <a16:creationId xmlns:a16="http://schemas.microsoft.com/office/drawing/2014/main" id="{007CC8AD-6C85-DE44-8EAE-56B0719D30C4}"/>
              </a:ext>
            </a:extLst>
          </p:cNvPr>
          <p:cNvSpPr txBox="1"/>
          <p:nvPr/>
        </p:nvSpPr>
        <p:spPr>
          <a:xfrm>
            <a:off x="2670087" y="3902106"/>
            <a:ext cx="3425913" cy="2862322"/>
          </a:xfrm>
          <a:prstGeom prst="rect">
            <a:avLst/>
          </a:prstGeom>
          <a:noFill/>
        </p:spPr>
        <p:txBody>
          <a:bodyPr wrap="square" rtlCol="0">
            <a:spAutoFit/>
          </a:bodyPr>
          <a:lstStyle/>
          <a:p>
            <a:r>
              <a:rPr lang="en-US" sz="2000" dirty="0">
                <a:latin typeface="Tw Cen MT" panose="020B0602020104020603" pitchFamily="34" charset="77"/>
              </a:rPr>
              <a:t>(2016) VII </a:t>
            </a:r>
            <a:r>
              <a:rPr lang="en-US" sz="2000" dirty="0" err="1">
                <a:latin typeface="Tw Cen MT" panose="020B0602020104020603" pitchFamily="34" charset="77"/>
              </a:rPr>
              <a:t>tarptautinis</a:t>
            </a:r>
            <a:r>
              <a:rPr lang="en-US" sz="2000" dirty="0">
                <a:latin typeface="Tw Cen MT" panose="020B0602020104020603" pitchFamily="34" charset="77"/>
              </a:rPr>
              <a:t> choro </a:t>
            </a:r>
            <a:r>
              <a:rPr lang="en-US" sz="2000" dirty="0" err="1">
                <a:latin typeface="Tw Cen MT" panose="020B0602020104020603" pitchFamily="34" charset="77"/>
              </a:rPr>
              <a:t>dirigentų</a:t>
            </a:r>
            <a:r>
              <a:rPr lang="en-US" sz="2000" dirty="0">
                <a:latin typeface="Tw Cen MT" panose="020B0602020104020603" pitchFamily="34" charset="77"/>
              </a:rPr>
              <a:t> </a:t>
            </a:r>
            <a:r>
              <a:rPr lang="en-US" sz="2000" dirty="0" err="1">
                <a:latin typeface="Tw Cen MT" panose="020B0602020104020603" pitchFamily="34" charset="77"/>
              </a:rPr>
              <a:t>konkursas</a:t>
            </a:r>
            <a:r>
              <a:rPr lang="en-US" sz="2000" dirty="0">
                <a:latin typeface="Tw Cen MT" panose="020B0602020104020603" pitchFamily="34" charset="77"/>
              </a:rPr>
              <a:t> „Towards Polyphony“ (</a:t>
            </a:r>
            <a:r>
              <a:rPr lang="en-US" sz="2000" dirty="0" err="1">
                <a:latin typeface="Tw Cen MT" panose="020B0602020104020603" pitchFamily="34" charset="77"/>
              </a:rPr>
              <a:t>Lenkija</a:t>
            </a:r>
            <a:r>
              <a:rPr lang="en-US" sz="2000" dirty="0">
                <a:latin typeface="Tw Cen MT" panose="020B0602020104020603" pitchFamily="34" charset="77"/>
              </a:rPr>
              <a:t>; I </a:t>
            </a:r>
            <a:r>
              <a:rPr lang="en-US" sz="2000" dirty="0" err="1">
                <a:latin typeface="Tw Cen MT" panose="020B0602020104020603" pitchFamily="34" charset="77"/>
              </a:rPr>
              <a:t>vieta</a:t>
            </a:r>
            <a:r>
              <a:rPr lang="en-US" sz="2000" dirty="0">
                <a:latin typeface="Tw Cen MT" panose="020B0602020104020603" pitchFamily="34" charset="77"/>
              </a:rPr>
              <a:t>. </a:t>
            </a:r>
            <a:r>
              <a:rPr lang="en-US" sz="2000" dirty="0" err="1">
                <a:latin typeface="Tw Cen MT" panose="020B0602020104020603" pitchFamily="34" charset="77"/>
              </a:rPr>
              <a:t>Specialūs</a:t>
            </a:r>
            <a:r>
              <a:rPr lang="en-US" sz="2000" dirty="0">
                <a:latin typeface="Tw Cen MT" panose="020B0602020104020603" pitchFamily="34" charset="77"/>
              </a:rPr>
              <a:t> </a:t>
            </a:r>
            <a:r>
              <a:rPr lang="en-US" sz="2000" dirty="0" err="1">
                <a:latin typeface="Tw Cen MT" panose="020B0602020104020603" pitchFamily="34" charset="77"/>
              </a:rPr>
              <a:t>prizai</a:t>
            </a:r>
            <a:r>
              <a:rPr lang="en-US" sz="2000" dirty="0">
                <a:latin typeface="Tw Cen MT" panose="020B0602020104020603" pitchFamily="34" charset="77"/>
              </a:rPr>
              <a:t>: </a:t>
            </a:r>
            <a:r>
              <a:rPr lang="en-US" sz="2000" b="1" dirty="0" err="1">
                <a:latin typeface="Tw Cen MT" panose="020B0602020104020603" pitchFamily="34" charset="77"/>
              </a:rPr>
              <a:t>už</a:t>
            </a:r>
            <a:r>
              <a:rPr lang="en-US" sz="2000" b="1" dirty="0">
                <a:latin typeface="Tw Cen MT" panose="020B0602020104020603" pitchFamily="34" charset="77"/>
              </a:rPr>
              <a:t> K. </a:t>
            </a:r>
            <a:r>
              <a:rPr lang="en-US" sz="2000" b="1" dirty="0" err="1">
                <a:latin typeface="Tw Cen MT" panose="020B0602020104020603" pitchFamily="34" charset="77"/>
              </a:rPr>
              <a:t>Szymanovskio</a:t>
            </a:r>
            <a:r>
              <a:rPr lang="en-US" sz="2000" b="1" dirty="0">
                <a:latin typeface="Tw Cen MT" panose="020B0602020104020603" pitchFamily="34" charset="77"/>
              </a:rPr>
              <a:t> </a:t>
            </a:r>
            <a:r>
              <a:rPr lang="en-US" sz="2000" b="1" dirty="0" err="1">
                <a:latin typeface="Tw Cen MT" panose="020B0602020104020603" pitchFamily="34" charset="77"/>
              </a:rPr>
              <a:t>religinio</a:t>
            </a:r>
            <a:r>
              <a:rPr lang="en-US" sz="2000" b="1" dirty="0">
                <a:latin typeface="Tw Cen MT" panose="020B0602020104020603" pitchFamily="34" charset="77"/>
              </a:rPr>
              <a:t> </a:t>
            </a:r>
            <a:r>
              <a:rPr lang="en-US" sz="2000" b="1" dirty="0" err="1">
                <a:latin typeface="Tw Cen MT" panose="020B0602020104020603" pitchFamily="34" charset="77"/>
              </a:rPr>
              <a:t>kūrinio</a:t>
            </a:r>
            <a:r>
              <a:rPr lang="en-US" sz="2000" b="1" dirty="0">
                <a:latin typeface="Tw Cen MT" panose="020B0602020104020603" pitchFamily="34" charset="77"/>
              </a:rPr>
              <a:t> </a:t>
            </a:r>
            <a:r>
              <a:rPr lang="en-US" sz="2000" b="1" dirty="0" err="1">
                <a:latin typeface="Tw Cen MT" panose="020B0602020104020603" pitchFamily="34" charset="77"/>
              </a:rPr>
              <a:t>atlikimą</a:t>
            </a:r>
            <a:r>
              <a:rPr lang="en-US" sz="2000" dirty="0">
                <a:latin typeface="Tw Cen MT" panose="020B0602020104020603" pitchFamily="34" charset="77"/>
              </a:rPr>
              <a:t>; choro </a:t>
            </a:r>
            <a:r>
              <a:rPr lang="en-US" sz="2000" dirty="0" err="1">
                <a:latin typeface="Tw Cen MT" panose="020B0602020104020603" pitchFamily="34" charset="77"/>
              </a:rPr>
              <a:t>simpatijų</a:t>
            </a:r>
            <a:r>
              <a:rPr lang="en-US" sz="2000" dirty="0">
                <a:latin typeface="Tw Cen MT" panose="020B0602020104020603" pitchFamily="34" charset="77"/>
              </a:rPr>
              <a:t> </a:t>
            </a:r>
            <a:r>
              <a:rPr lang="en-US" sz="2000" dirty="0" err="1">
                <a:latin typeface="Tw Cen MT" panose="020B0602020104020603" pitchFamily="34" charset="77"/>
              </a:rPr>
              <a:t>prizas</a:t>
            </a:r>
            <a:r>
              <a:rPr lang="en-US" sz="2000" dirty="0">
                <a:latin typeface="Tw Cen MT" panose="020B0602020104020603" pitchFamily="34" charset="77"/>
              </a:rPr>
              <a:t>; </a:t>
            </a:r>
            <a:r>
              <a:rPr lang="en-US" sz="2000" dirty="0" err="1">
                <a:latin typeface="Tw Cen MT" panose="020B0602020104020603" pitchFamily="34" charset="77"/>
              </a:rPr>
              <a:t>Lenkijos</a:t>
            </a:r>
            <a:r>
              <a:rPr lang="en-US" sz="2000" dirty="0">
                <a:latin typeface="Tw Cen MT" panose="020B0602020104020603" pitchFamily="34" charset="77"/>
              </a:rPr>
              <a:t> </a:t>
            </a:r>
            <a:r>
              <a:rPr lang="en-US" sz="2000" dirty="0" err="1">
                <a:latin typeface="Tw Cen MT" panose="020B0602020104020603" pitchFamily="34" charset="77"/>
              </a:rPr>
              <a:t>muzikos</a:t>
            </a:r>
            <a:r>
              <a:rPr lang="en-US" sz="2000" dirty="0">
                <a:latin typeface="Tw Cen MT" panose="020B0602020104020603" pitchFamily="34" charset="77"/>
              </a:rPr>
              <a:t> </a:t>
            </a:r>
            <a:r>
              <a:rPr lang="en-US" sz="2000" dirty="0" err="1">
                <a:latin typeface="Tw Cen MT" panose="020B0602020104020603" pitchFamily="34" charset="77"/>
              </a:rPr>
              <a:t>leidėjų</a:t>
            </a:r>
            <a:r>
              <a:rPr lang="en-US" sz="2000" dirty="0">
                <a:latin typeface="Tw Cen MT" panose="020B0602020104020603" pitchFamily="34" charset="77"/>
              </a:rPr>
              <a:t> </a:t>
            </a:r>
            <a:r>
              <a:rPr lang="en-US" sz="2000" dirty="0" err="1">
                <a:latin typeface="Tw Cen MT" panose="020B0602020104020603" pitchFamily="34" charset="77"/>
              </a:rPr>
              <a:t>prizas</a:t>
            </a:r>
            <a:r>
              <a:rPr lang="en-US" sz="2000" dirty="0">
                <a:latin typeface="Tw Cen MT" panose="020B0602020104020603" pitchFamily="34" charset="77"/>
              </a:rPr>
              <a:t> I </a:t>
            </a:r>
            <a:r>
              <a:rPr lang="en-US" sz="2000" dirty="0" err="1">
                <a:latin typeface="Tw Cen MT" panose="020B0602020104020603" pitchFamily="34" charset="77"/>
              </a:rPr>
              <a:t>vietos</a:t>
            </a:r>
            <a:r>
              <a:rPr lang="en-US" sz="2000" dirty="0">
                <a:latin typeface="Tw Cen MT" panose="020B0602020104020603" pitchFamily="34" charset="77"/>
              </a:rPr>
              <a:t> </a:t>
            </a:r>
            <a:r>
              <a:rPr lang="en-US" sz="2000" dirty="0" err="1">
                <a:latin typeface="Tw Cen MT" panose="020B0602020104020603" pitchFamily="34" charset="77"/>
              </a:rPr>
              <a:t>laureatui</a:t>
            </a:r>
            <a:r>
              <a:rPr lang="en-US" sz="2000" dirty="0">
                <a:latin typeface="Tw Cen MT" panose="020B0602020104020603" pitchFamily="34" charset="77"/>
              </a:rPr>
              <a:t>)</a:t>
            </a:r>
          </a:p>
        </p:txBody>
      </p:sp>
      <p:pic>
        <p:nvPicPr>
          <p:cNvPr id="9222" name="Picture 6" descr="Poland Flag">
            <a:extLst>
              <a:ext uri="{FF2B5EF4-FFF2-40B4-BE49-F238E27FC236}">
                <a16:creationId xmlns:a16="http://schemas.microsoft.com/office/drawing/2014/main" id="{9FDE52A6-A183-2540-94A7-27A2845D11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6" t="2037" r="30599" b="-2037"/>
          <a:stretch/>
        </p:blipFill>
        <p:spPr bwMode="auto">
          <a:xfrm>
            <a:off x="474757" y="4271780"/>
            <a:ext cx="2195329" cy="212297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69435"/>
      </p:ext>
    </p:extLst>
  </p:cSld>
  <p:clrMapOvr>
    <a:masterClrMapping/>
  </p:clrMapOvr>
  <p:transition>
    <p:fade/>
  </p:transition>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2523</Words>
  <Application>Microsoft Macintosh PowerPoint</Application>
  <PresentationFormat>Widescreen</PresentationFormat>
  <Paragraphs>168</Paragraphs>
  <Slides>20</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Tw Cen MT</vt:lpstr>
      <vt:lpstr>Office Theme</vt:lpstr>
      <vt:lpstr>P. D. A.</vt:lpstr>
      <vt:lpstr>PowerPoint Presentation</vt:lpstr>
      <vt:lpstr>PowerPoint Presentation</vt:lpstr>
      <vt:lpstr>PowerPoint Presentation</vt:lpstr>
      <vt:lpstr>Magistro tiriamojo darbo tema:   „Romos Katalikų Bažnyčios Tridento ir II Vatikano Visuotinių Susirinkimų raida bei įtaka bažnytinei muzikai“.</vt:lpstr>
      <vt:lpstr>PowerPoint Presentation</vt:lpstr>
      <vt:lpstr>PowerPoint Presentation</vt:lpstr>
      <vt:lpstr>PowerPoint Presentation</vt:lpstr>
      <vt:lpstr>Konkursai (asmeniniai)</vt:lpstr>
      <vt:lpstr>PowerPoint Presentation</vt:lpstr>
      <vt:lpstr>Projektai</vt:lpstr>
      <vt:lpstr>Projektai</vt:lpstr>
      <vt:lpstr>Projektai</vt:lpstr>
      <vt:lpstr>„Virtuali Polifonija“</vt:lpstr>
      <vt:lpstr>Vykdomi projektai</vt:lpstr>
      <vt:lpstr>Planuojami projektai</vt:lpstr>
      <vt:lpstr>Planuojami projektai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D. A.</dc:title>
  <dc:creator>Gabrielė Uršulė Bartoševičiūtė</dc:creator>
  <cp:lastModifiedBy>Gabrielė Uršulė Bartoševičiūtė</cp:lastModifiedBy>
  <cp:revision>1</cp:revision>
  <dcterms:created xsi:type="dcterms:W3CDTF">2021-08-19T12:13:18Z</dcterms:created>
  <dcterms:modified xsi:type="dcterms:W3CDTF">2021-08-19T12:15:45Z</dcterms:modified>
</cp:coreProperties>
</file>